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4" r:id="rId9"/>
    <p:sldId id="265" r:id="rId10"/>
    <p:sldId id="266" r:id="rId1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F8F66-BA1D-47F3-BF16-D27CB3A81876}" type="datetimeFigureOut">
              <a:rPr lang="en-US" smtClean="0"/>
              <a:t>1/25/2010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7C513-B888-436E-B24A-4E9611F7BA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19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00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7C513-B888-436E-B24A-4E9611F7BA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20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269179"/>
            <a:ext cx="2508736" cy="2106240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00100" mc:Ignorable="">
                    <a:alpha val="31000"/>
                  </a:srgbClr>
                </a:gs>
                <a:gs pos="49000">
                  <a:srgbClr xmlns:mc="http://schemas.openxmlformats.org/markup-compatibility/2006" xmlns:a14="http://schemas.microsoft.com/office/drawing/2010/main" val="FEFFFF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xmlns:mc="http://schemas.openxmlformats.org/markup-compatibility/2006" xmlns:a14="http://schemas.microsoft.com/office/drawing/2010/main" val="000000" mc:Ignorable="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FAE148" mc:Ignorable=""/>
                </a:gs>
                <a:gs pos="100000">
                  <a:srgbClr xmlns:mc="http://schemas.openxmlformats.org/markup-compatibility/2006" xmlns:a14="http://schemas.microsoft.com/office/drawing/2010/main" val="FFEB63" mc:Ignorable="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156536"/>
            <a:ext cx="5773084" cy="32090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2513160"/>
            <a:ext cx="4847038" cy="1333102"/>
          </a:xfrm>
        </p:spPr>
        <p:txBody>
          <a:bodyPr anchor="b"/>
          <a:lstStyle>
            <a:lvl1pPr>
              <a:defRPr sz="4800">
                <a:solidFill>
                  <a:srgbClr xmlns:mc="http://schemas.openxmlformats.org/markup-compatibility/2006" xmlns:a14="http://schemas.microsoft.com/office/drawing/2010/main" val="000100" mc:Ignorable=""/>
                </a:solidFill>
                <a:effectLst>
                  <a:outerShdw blurRad="63500" sx="102000" sy="102000" algn="ctr" rotWithShape="0">
                    <a:srgbClr xmlns:mc="http://schemas.openxmlformats.org/markup-compatibility/2006" xmlns:a14="http://schemas.microsoft.com/office/drawing/2010/main" val="FFFFFF" mc:Ignorable="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3972430"/>
            <a:ext cx="4836456" cy="86737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xmlns:mc="http://schemas.openxmlformats.org/markup-compatibility/2006" xmlns:a14="http://schemas.microsoft.com/office/drawing/2010/main" val="000100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3" y="4217950"/>
            <a:ext cx="1968535" cy="445826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3" y="3446122"/>
            <a:ext cx="2085881" cy="695842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4591507"/>
            <a:ext cx="738180" cy="355506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900083"/>
            <a:ext cx="9144000" cy="275167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8565"/>
            <a:ext cx="1963320" cy="45579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698499"/>
            <a:ext cx="5907840" cy="43180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1" y="1248328"/>
            <a:ext cx="8041439" cy="1747716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128669"/>
            <a:ext cx="7467601" cy="1250156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1699260"/>
            <a:ext cx="3657600" cy="3291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1699260"/>
            <a:ext cx="3657600" cy="3291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1698657"/>
            <a:ext cx="3017520" cy="451996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1698656"/>
            <a:ext cx="3014708" cy="4519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8" y="3567502"/>
            <a:ext cx="1288495" cy="602108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2" y="2764034"/>
            <a:ext cx="1288495" cy="602108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285999"/>
            <a:ext cx="3017520" cy="2705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286000"/>
            <a:ext cx="3017520" cy="2705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1" y="1239234"/>
            <a:ext cx="3008313" cy="1601116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696190"/>
            <a:ext cx="4699370" cy="4292938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1" y="2840350"/>
            <a:ext cx="3008313" cy="159924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59338"/>
            <a:ext cx="2781300" cy="6826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3891379"/>
            <a:ext cx="8041440" cy="599888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495300"/>
            <a:ext cx="4873752" cy="3048000"/>
          </a:xfr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5000" dist="180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xmlns:mc="http://schemas.openxmlformats.org/markup-compatibility/2006" xmlns:a14="http://schemas.microsoft.com/office/drawing/2010/main" val="FFFFFF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4513461"/>
            <a:ext cx="6705600" cy="502605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363803"/>
            <a:ext cx="8041440" cy="12022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98657"/>
            <a:ext cx="7467600" cy="32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512406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47C9B81F-C347-4BEF-BFDF-29C42F48304A}" type="datetimeFigureOut">
              <a:rPr lang="en-US" smtClean="0"/>
              <a:pPr/>
              <a:t>1/25/2010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124063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5124063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Solving systems of equations </a:t>
            </a:r>
            <a:r>
              <a:rPr lang="en-US" sz="3600" dirty="0" smtClean="0"/>
              <a:t>algebraically</a:t>
            </a:r>
            <a:r>
              <a:rPr lang="en-US" sz="3200" dirty="0" smtClean="0"/>
              <a:t>: Elimination Method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25, 2010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x + 2y = 23</a:t>
            </a:r>
            <a:br>
              <a:rPr lang="es-ES" dirty="0"/>
            </a:br>
            <a:r>
              <a:rPr lang="es-ES" dirty="0" smtClean="0"/>
              <a:t>2x </a:t>
            </a:r>
            <a:r>
              <a:rPr lang="es-ES" dirty="0"/>
              <a:t>+ 2y = 28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3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Students will learn the elimination/addition for solving systems of equations algebraically.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Students will participate in discussion.</a:t>
            </a:r>
          </a:p>
          <a:p>
            <a:pPr>
              <a:buNone/>
            </a:pPr>
            <a:r>
              <a:rPr lang="en-US" dirty="0" smtClean="0"/>
              <a:t>	Students will ask and answer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Addition/Elimination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If necessary, multiply one or both of the equations by a constant so that one of the variables can be eliminated by addition.</a:t>
            </a:r>
          </a:p>
          <a:p>
            <a:pPr marL="514350" indent="-514350">
              <a:buAutoNum type="arabicPeriod"/>
            </a:pPr>
            <a:r>
              <a:rPr lang="en-US" dirty="0" smtClean="0"/>
              <a:t>Add the equations formed in step 1.</a:t>
            </a:r>
          </a:p>
          <a:p>
            <a:pPr marL="514350" indent="-514350">
              <a:buAutoNum type="arabicPeriod"/>
            </a:pPr>
            <a:r>
              <a:rPr lang="en-US" dirty="0" smtClean="0"/>
              <a:t>Solve the equation formed in step 2.</a:t>
            </a:r>
          </a:p>
          <a:p>
            <a:pPr marL="514350" indent="-514350">
              <a:buAutoNum type="arabicPeriod"/>
            </a:pPr>
            <a:r>
              <a:rPr lang="en-US" dirty="0" smtClean="0"/>
              <a:t>Substitute the value found in step 3 into either of the original equations and solve.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SMARTPenAnnotation362"/>
          <p:cNvSpPr/>
          <p:nvPr/>
        </p:nvSpPr>
        <p:spPr>
          <a:xfrm>
            <a:off x="6357976" y="993076"/>
            <a:ext cx="228562" cy="221362"/>
          </a:xfrm>
          <a:custGeom>
            <a:avLst/>
            <a:gdLst/>
            <a:ahLst/>
            <a:cxnLst/>
            <a:rect l="0" t="0" r="0" b="0"/>
            <a:pathLst>
              <a:path w="228562" h="221362">
                <a:moveTo>
                  <a:pt x="35680" y="35624"/>
                </a:moveTo>
                <a:lnTo>
                  <a:pt x="29529" y="35624"/>
                </a:lnTo>
                <a:lnTo>
                  <a:pt x="29198" y="34830"/>
                </a:lnTo>
                <a:lnTo>
                  <a:pt x="28623" y="29473"/>
                </a:lnTo>
                <a:lnTo>
                  <a:pt x="29388" y="29142"/>
                </a:lnTo>
                <a:lnTo>
                  <a:pt x="32354" y="28774"/>
                </a:lnTo>
                <a:lnTo>
                  <a:pt x="33463" y="27882"/>
                </a:lnTo>
                <a:lnTo>
                  <a:pt x="34202" y="26494"/>
                </a:lnTo>
                <a:lnTo>
                  <a:pt x="34695" y="24775"/>
                </a:lnTo>
                <a:lnTo>
                  <a:pt x="37358" y="20748"/>
                </a:lnTo>
                <a:lnTo>
                  <a:pt x="39181" y="18563"/>
                </a:lnTo>
                <a:lnTo>
                  <a:pt x="41982" y="17106"/>
                </a:lnTo>
                <a:lnTo>
                  <a:pt x="45438" y="16135"/>
                </a:lnTo>
                <a:lnTo>
                  <a:pt x="49329" y="15487"/>
                </a:lnTo>
                <a:lnTo>
                  <a:pt x="55769" y="12651"/>
                </a:lnTo>
                <a:lnTo>
                  <a:pt x="58597" y="10784"/>
                </a:lnTo>
                <a:lnTo>
                  <a:pt x="62071" y="9538"/>
                </a:lnTo>
                <a:lnTo>
                  <a:pt x="65974" y="8709"/>
                </a:lnTo>
                <a:lnTo>
                  <a:pt x="70163" y="8155"/>
                </a:lnTo>
                <a:lnTo>
                  <a:pt x="74544" y="6993"/>
                </a:lnTo>
                <a:lnTo>
                  <a:pt x="79052" y="5424"/>
                </a:lnTo>
                <a:lnTo>
                  <a:pt x="83644" y="3584"/>
                </a:lnTo>
                <a:lnTo>
                  <a:pt x="88294" y="2358"/>
                </a:lnTo>
                <a:lnTo>
                  <a:pt x="92981" y="1540"/>
                </a:lnTo>
                <a:lnTo>
                  <a:pt x="97693" y="995"/>
                </a:lnTo>
                <a:lnTo>
                  <a:pt x="102422" y="632"/>
                </a:lnTo>
                <a:lnTo>
                  <a:pt x="107162" y="389"/>
                </a:lnTo>
                <a:lnTo>
                  <a:pt x="116662" y="120"/>
                </a:lnTo>
                <a:lnTo>
                  <a:pt x="126176" y="0"/>
                </a:lnTo>
                <a:lnTo>
                  <a:pt x="130142" y="762"/>
                </a:lnTo>
                <a:lnTo>
                  <a:pt x="136665" y="3725"/>
                </a:lnTo>
                <a:lnTo>
                  <a:pt x="140310" y="4833"/>
                </a:lnTo>
                <a:lnTo>
                  <a:pt x="144327" y="5572"/>
                </a:lnTo>
                <a:lnTo>
                  <a:pt x="148592" y="6064"/>
                </a:lnTo>
                <a:lnTo>
                  <a:pt x="152229" y="7186"/>
                </a:lnTo>
                <a:lnTo>
                  <a:pt x="158388" y="10549"/>
                </a:lnTo>
                <a:lnTo>
                  <a:pt x="163771" y="14690"/>
                </a:lnTo>
                <a:lnTo>
                  <a:pt x="168810" y="19176"/>
                </a:lnTo>
                <a:lnTo>
                  <a:pt x="173694" y="23815"/>
                </a:lnTo>
                <a:lnTo>
                  <a:pt x="180907" y="30890"/>
                </a:lnTo>
                <a:lnTo>
                  <a:pt x="182504" y="34055"/>
                </a:lnTo>
                <a:lnTo>
                  <a:pt x="183569" y="37753"/>
                </a:lnTo>
                <a:lnTo>
                  <a:pt x="184278" y="41806"/>
                </a:lnTo>
                <a:lnTo>
                  <a:pt x="185546" y="46095"/>
                </a:lnTo>
                <a:lnTo>
                  <a:pt x="187184" y="50542"/>
                </a:lnTo>
                <a:lnTo>
                  <a:pt x="189070" y="55094"/>
                </a:lnTo>
                <a:lnTo>
                  <a:pt x="190328" y="59716"/>
                </a:lnTo>
                <a:lnTo>
                  <a:pt x="191166" y="64385"/>
                </a:lnTo>
                <a:lnTo>
                  <a:pt x="191724" y="69086"/>
                </a:lnTo>
                <a:lnTo>
                  <a:pt x="192097" y="73013"/>
                </a:lnTo>
                <a:lnTo>
                  <a:pt x="192510" y="79493"/>
                </a:lnTo>
                <a:lnTo>
                  <a:pt x="191828" y="83126"/>
                </a:lnTo>
                <a:lnTo>
                  <a:pt x="190579" y="87136"/>
                </a:lnTo>
                <a:lnTo>
                  <a:pt x="188952" y="91396"/>
                </a:lnTo>
                <a:lnTo>
                  <a:pt x="187867" y="95824"/>
                </a:lnTo>
                <a:lnTo>
                  <a:pt x="187144" y="100364"/>
                </a:lnTo>
                <a:lnTo>
                  <a:pt x="186662" y="104977"/>
                </a:lnTo>
                <a:lnTo>
                  <a:pt x="185547" y="109641"/>
                </a:lnTo>
                <a:lnTo>
                  <a:pt x="184010" y="114337"/>
                </a:lnTo>
                <a:lnTo>
                  <a:pt x="182192" y="119055"/>
                </a:lnTo>
                <a:lnTo>
                  <a:pt x="180186" y="123789"/>
                </a:lnTo>
                <a:lnTo>
                  <a:pt x="175840" y="133281"/>
                </a:lnTo>
                <a:lnTo>
                  <a:pt x="168931" y="147550"/>
                </a:lnTo>
                <a:lnTo>
                  <a:pt x="166583" y="151516"/>
                </a:lnTo>
                <a:lnTo>
                  <a:pt x="161857" y="158040"/>
                </a:lnTo>
                <a:lnTo>
                  <a:pt x="159485" y="161684"/>
                </a:lnTo>
                <a:lnTo>
                  <a:pt x="157110" y="165702"/>
                </a:lnTo>
                <a:lnTo>
                  <a:pt x="154734" y="169967"/>
                </a:lnTo>
                <a:lnTo>
                  <a:pt x="147860" y="176824"/>
                </a:lnTo>
                <a:lnTo>
                  <a:pt x="143803" y="179763"/>
                </a:lnTo>
                <a:lnTo>
                  <a:pt x="137181" y="185146"/>
                </a:lnTo>
                <a:lnTo>
                  <a:pt x="130798" y="190184"/>
                </a:lnTo>
                <a:lnTo>
                  <a:pt x="126873" y="192639"/>
                </a:lnTo>
                <a:lnTo>
                  <a:pt x="122669" y="195069"/>
                </a:lnTo>
                <a:lnTo>
                  <a:pt x="115881" y="199886"/>
                </a:lnTo>
                <a:lnTo>
                  <a:pt x="109425" y="204673"/>
                </a:lnTo>
                <a:lnTo>
                  <a:pt x="105481" y="207061"/>
                </a:lnTo>
                <a:lnTo>
                  <a:pt x="101264" y="209446"/>
                </a:lnTo>
                <a:lnTo>
                  <a:pt x="96865" y="211036"/>
                </a:lnTo>
                <a:lnTo>
                  <a:pt x="92345" y="212097"/>
                </a:lnTo>
                <a:lnTo>
                  <a:pt x="87744" y="212804"/>
                </a:lnTo>
                <a:lnTo>
                  <a:pt x="83883" y="214069"/>
                </a:lnTo>
                <a:lnTo>
                  <a:pt x="77476" y="217591"/>
                </a:lnTo>
                <a:lnTo>
                  <a:pt x="73863" y="218848"/>
                </a:lnTo>
                <a:lnTo>
                  <a:pt x="69867" y="219685"/>
                </a:lnTo>
                <a:lnTo>
                  <a:pt x="65615" y="220244"/>
                </a:lnTo>
                <a:lnTo>
                  <a:pt x="58774" y="220865"/>
                </a:lnTo>
                <a:lnTo>
                  <a:pt x="55838" y="221030"/>
                </a:lnTo>
                <a:lnTo>
                  <a:pt x="52294" y="220347"/>
                </a:lnTo>
                <a:lnTo>
                  <a:pt x="48343" y="219097"/>
                </a:lnTo>
                <a:lnTo>
                  <a:pt x="44122" y="217471"/>
                </a:lnTo>
                <a:lnTo>
                  <a:pt x="37315" y="215663"/>
                </a:lnTo>
                <a:lnTo>
                  <a:pt x="30851" y="214066"/>
                </a:lnTo>
                <a:lnTo>
                  <a:pt x="26904" y="212529"/>
                </a:lnTo>
                <a:lnTo>
                  <a:pt x="22686" y="210710"/>
                </a:lnTo>
                <a:lnTo>
                  <a:pt x="15882" y="208690"/>
                </a:lnTo>
                <a:lnTo>
                  <a:pt x="12956" y="208151"/>
                </a:lnTo>
                <a:lnTo>
                  <a:pt x="7589" y="205436"/>
                </a:lnTo>
                <a:lnTo>
                  <a:pt x="5046" y="203600"/>
                </a:lnTo>
                <a:lnTo>
                  <a:pt x="3351" y="201583"/>
                </a:lnTo>
                <a:lnTo>
                  <a:pt x="2221" y="199445"/>
                </a:lnTo>
                <a:lnTo>
                  <a:pt x="966" y="194952"/>
                </a:lnTo>
                <a:lnTo>
                  <a:pt x="407" y="190309"/>
                </a:lnTo>
                <a:lnTo>
                  <a:pt x="159" y="185600"/>
                </a:lnTo>
                <a:lnTo>
                  <a:pt x="49" y="180067"/>
                </a:lnTo>
                <a:lnTo>
                  <a:pt x="0" y="172317"/>
                </a:lnTo>
                <a:lnTo>
                  <a:pt x="781" y="168821"/>
                </a:lnTo>
                <a:lnTo>
                  <a:pt x="3765" y="162820"/>
                </a:lnTo>
                <a:lnTo>
                  <a:pt x="7737" y="157508"/>
                </a:lnTo>
                <a:lnTo>
                  <a:pt x="9908" y="154979"/>
                </a:lnTo>
                <a:lnTo>
                  <a:pt x="16553" y="150054"/>
                </a:lnTo>
                <a:lnTo>
                  <a:pt x="20547" y="147629"/>
                </a:lnTo>
                <a:lnTo>
                  <a:pt x="24797" y="145219"/>
                </a:lnTo>
                <a:lnTo>
                  <a:pt x="33754" y="140424"/>
                </a:lnTo>
                <a:lnTo>
                  <a:pt x="38365" y="138828"/>
                </a:lnTo>
                <a:lnTo>
                  <a:pt x="43026" y="137764"/>
                </a:lnTo>
                <a:lnTo>
                  <a:pt x="47721" y="137055"/>
                </a:lnTo>
                <a:lnTo>
                  <a:pt x="53232" y="135788"/>
                </a:lnTo>
                <a:lnTo>
                  <a:pt x="59288" y="134150"/>
                </a:lnTo>
                <a:lnTo>
                  <a:pt x="65706" y="132264"/>
                </a:lnTo>
                <a:lnTo>
                  <a:pt x="71572" y="131007"/>
                </a:lnTo>
                <a:lnTo>
                  <a:pt x="77071" y="130169"/>
                </a:lnTo>
                <a:lnTo>
                  <a:pt x="82324" y="129610"/>
                </a:lnTo>
                <a:lnTo>
                  <a:pt x="88207" y="129237"/>
                </a:lnTo>
                <a:lnTo>
                  <a:pt x="94511" y="128989"/>
                </a:lnTo>
                <a:lnTo>
                  <a:pt x="101094" y="128823"/>
                </a:lnTo>
                <a:lnTo>
                  <a:pt x="107071" y="129507"/>
                </a:lnTo>
                <a:lnTo>
                  <a:pt x="112642" y="130756"/>
                </a:lnTo>
                <a:lnTo>
                  <a:pt x="117944" y="132383"/>
                </a:lnTo>
                <a:lnTo>
                  <a:pt x="123067" y="134261"/>
                </a:lnTo>
                <a:lnTo>
                  <a:pt x="128069" y="136307"/>
                </a:lnTo>
                <a:lnTo>
                  <a:pt x="132992" y="138465"/>
                </a:lnTo>
                <a:lnTo>
                  <a:pt x="142694" y="142978"/>
                </a:lnTo>
                <a:lnTo>
                  <a:pt x="147504" y="145294"/>
                </a:lnTo>
                <a:lnTo>
                  <a:pt x="152298" y="148424"/>
                </a:lnTo>
                <a:lnTo>
                  <a:pt x="157082" y="152099"/>
                </a:lnTo>
                <a:lnTo>
                  <a:pt x="161858" y="156136"/>
                </a:lnTo>
                <a:lnTo>
                  <a:pt x="165836" y="159622"/>
                </a:lnTo>
                <a:lnTo>
                  <a:pt x="172373" y="165611"/>
                </a:lnTo>
                <a:lnTo>
                  <a:pt x="180516" y="173445"/>
                </a:lnTo>
                <a:lnTo>
                  <a:pt x="183037" y="176717"/>
                </a:lnTo>
                <a:lnTo>
                  <a:pt x="185512" y="180486"/>
                </a:lnTo>
                <a:lnTo>
                  <a:pt x="187956" y="184586"/>
                </a:lnTo>
                <a:lnTo>
                  <a:pt x="190378" y="187319"/>
                </a:lnTo>
                <a:lnTo>
                  <a:pt x="192787" y="189142"/>
                </a:lnTo>
                <a:lnTo>
                  <a:pt x="197581" y="191960"/>
                </a:lnTo>
                <a:lnTo>
                  <a:pt x="202356" y="195858"/>
                </a:lnTo>
                <a:lnTo>
                  <a:pt x="203948" y="198009"/>
                </a:lnTo>
                <a:lnTo>
                  <a:pt x="205715" y="202516"/>
                </a:lnTo>
                <a:lnTo>
                  <a:pt x="206981" y="204035"/>
                </a:lnTo>
                <a:lnTo>
                  <a:pt x="208618" y="205048"/>
                </a:lnTo>
                <a:lnTo>
                  <a:pt x="210503" y="205723"/>
                </a:lnTo>
                <a:lnTo>
                  <a:pt x="211760" y="206967"/>
                </a:lnTo>
                <a:lnTo>
                  <a:pt x="212598" y="208590"/>
                </a:lnTo>
                <a:lnTo>
                  <a:pt x="213157" y="210466"/>
                </a:lnTo>
                <a:lnTo>
                  <a:pt x="214322" y="211716"/>
                </a:lnTo>
                <a:lnTo>
                  <a:pt x="215894" y="212550"/>
                </a:lnTo>
                <a:lnTo>
                  <a:pt x="217735" y="213106"/>
                </a:lnTo>
                <a:lnTo>
                  <a:pt x="221897" y="215840"/>
                </a:lnTo>
                <a:lnTo>
                  <a:pt x="228561" y="2213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3"/>
          <p:cNvSpPr/>
          <p:nvPr/>
        </p:nvSpPr>
        <p:spPr>
          <a:xfrm>
            <a:off x="6643687" y="1071562"/>
            <a:ext cx="178595" cy="150020"/>
          </a:xfrm>
          <a:custGeom>
            <a:avLst/>
            <a:gdLst/>
            <a:ahLst/>
            <a:cxnLst/>
            <a:rect l="0" t="0" r="0" b="0"/>
            <a:pathLst>
              <a:path w="178595" h="150020">
                <a:moveTo>
                  <a:pt x="0" y="0"/>
                </a:moveTo>
                <a:lnTo>
                  <a:pt x="7585" y="3792"/>
                </a:lnTo>
                <a:lnTo>
                  <a:pt x="10613" y="4909"/>
                </a:lnTo>
                <a:lnTo>
                  <a:pt x="16094" y="6151"/>
                </a:lnTo>
                <a:lnTo>
                  <a:pt x="21175" y="8819"/>
                </a:lnTo>
                <a:lnTo>
                  <a:pt x="23642" y="10642"/>
                </a:lnTo>
                <a:lnTo>
                  <a:pt x="26080" y="13445"/>
                </a:lnTo>
                <a:lnTo>
                  <a:pt x="28499" y="16901"/>
                </a:lnTo>
                <a:lnTo>
                  <a:pt x="30906" y="20792"/>
                </a:lnTo>
                <a:lnTo>
                  <a:pt x="33303" y="24180"/>
                </a:lnTo>
                <a:lnTo>
                  <a:pt x="35696" y="27233"/>
                </a:lnTo>
                <a:lnTo>
                  <a:pt x="38085" y="30061"/>
                </a:lnTo>
                <a:lnTo>
                  <a:pt x="40471" y="32741"/>
                </a:lnTo>
                <a:lnTo>
                  <a:pt x="45239" y="37835"/>
                </a:lnTo>
                <a:lnTo>
                  <a:pt x="56179" y="48957"/>
                </a:lnTo>
                <a:lnTo>
                  <a:pt x="59677" y="53276"/>
                </a:lnTo>
                <a:lnTo>
                  <a:pt x="62804" y="57742"/>
                </a:lnTo>
                <a:lnTo>
                  <a:pt x="65682" y="62307"/>
                </a:lnTo>
                <a:lnTo>
                  <a:pt x="69188" y="66144"/>
                </a:lnTo>
                <a:lnTo>
                  <a:pt x="73113" y="69496"/>
                </a:lnTo>
                <a:lnTo>
                  <a:pt x="77317" y="72525"/>
                </a:lnTo>
                <a:lnTo>
                  <a:pt x="80913" y="76131"/>
                </a:lnTo>
                <a:lnTo>
                  <a:pt x="84105" y="80123"/>
                </a:lnTo>
                <a:lnTo>
                  <a:pt x="87026" y="84371"/>
                </a:lnTo>
                <a:lnTo>
                  <a:pt x="90561" y="88791"/>
                </a:lnTo>
                <a:lnTo>
                  <a:pt x="94506" y="93326"/>
                </a:lnTo>
                <a:lnTo>
                  <a:pt x="102327" y="101803"/>
                </a:lnTo>
                <a:lnTo>
                  <a:pt x="111194" y="111038"/>
                </a:lnTo>
                <a:lnTo>
                  <a:pt x="116359" y="116290"/>
                </a:lnTo>
                <a:lnTo>
                  <a:pt x="119642" y="118802"/>
                </a:lnTo>
                <a:lnTo>
                  <a:pt x="123417" y="121270"/>
                </a:lnTo>
                <a:lnTo>
                  <a:pt x="127522" y="123709"/>
                </a:lnTo>
                <a:lnTo>
                  <a:pt x="131052" y="126129"/>
                </a:lnTo>
                <a:lnTo>
                  <a:pt x="134200" y="128536"/>
                </a:lnTo>
                <a:lnTo>
                  <a:pt x="137092" y="130934"/>
                </a:lnTo>
                <a:lnTo>
                  <a:pt x="139813" y="133327"/>
                </a:lnTo>
                <a:lnTo>
                  <a:pt x="144954" y="138102"/>
                </a:lnTo>
                <a:lnTo>
                  <a:pt x="147436" y="139693"/>
                </a:lnTo>
                <a:lnTo>
                  <a:pt x="152310" y="141461"/>
                </a:lnTo>
                <a:lnTo>
                  <a:pt x="157123" y="144363"/>
                </a:lnTo>
                <a:lnTo>
                  <a:pt x="159517" y="146248"/>
                </a:lnTo>
                <a:lnTo>
                  <a:pt x="164295" y="148343"/>
                </a:lnTo>
                <a:lnTo>
                  <a:pt x="170037" y="149688"/>
                </a:lnTo>
                <a:lnTo>
                  <a:pt x="172938" y="149872"/>
                </a:lnTo>
                <a:lnTo>
                  <a:pt x="178594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4"/>
          <p:cNvSpPr/>
          <p:nvPr/>
        </p:nvSpPr>
        <p:spPr>
          <a:xfrm>
            <a:off x="6672262" y="1067446"/>
            <a:ext cx="142876" cy="111273"/>
          </a:xfrm>
          <a:custGeom>
            <a:avLst/>
            <a:gdLst/>
            <a:ahLst/>
            <a:cxnLst/>
            <a:rect l="0" t="0" r="0" b="0"/>
            <a:pathLst>
              <a:path w="142876" h="111273">
                <a:moveTo>
                  <a:pt x="142875" y="4116"/>
                </a:moveTo>
                <a:lnTo>
                  <a:pt x="142875" y="0"/>
                </a:lnTo>
                <a:lnTo>
                  <a:pt x="142875" y="1758"/>
                </a:lnTo>
                <a:lnTo>
                  <a:pt x="142081" y="2544"/>
                </a:lnTo>
                <a:lnTo>
                  <a:pt x="140759" y="3068"/>
                </a:lnTo>
                <a:lnTo>
                  <a:pt x="137171" y="3650"/>
                </a:lnTo>
                <a:lnTo>
                  <a:pt x="132932" y="3909"/>
                </a:lnTo>
                <a:lnTo>
                  <a:pt x="129874" y="4055"/>
                </a:lnTo>
                <a:lnTo>
                  <a:pt x="128652" y="5663"/>
                </a:lnTo>
                <a:lnTo>
                  <a:pt x="127043" y="8322"/>
                </a:lnTo>
                <a:lnTo>
                  <a:pt x="125177" y="11683"/>
                </a:lnTo>
                <a:lnTo>
                  <a:pt x="122344" y="14717"/>
                </a:lnTo>
                <a:lnTo>
                  <a:pt x="118869" y="17533"/>
                </a:lnTo>
                <a:lnTo>
                  <a:pt x="114965" y="20204"/>
                </a:lnTo>
                <a:lnTo>
                  <a:pt x="110775" y="23573"/>
                </a:lnTo>
                <a:lnTo>
                  <a:pt x="106394" y="27406"/>
                </a:lnTo>
                <a:lnTo>
                  <a:pt x="101885" y="31549"/>
                </a:lnTo>
                <a:lnTo>
                  <a:pt x="92643" y="40386"/>
                </a:lnTo>
                <a:lnTo>
                  <a:pt x="87956" y="44964"/>
                </a:lnTo>
                <a:lnTo>
                  <a:pt x="83244" y="48811"/>
                </a:lnTo>
                <a:lnTo>
                  <a:pt x="78515" y="52169"/>
                </a:lnTo>
                <a:lnTo>
                  <a:pt x="62157" y="62804"/>
                </a:lnTo>
                <a:lnTo>
                  <a:pt x="55726" y="67054"/>
                </a:lnTo>
                <a:lnTo>
                  <a:pt x="50644" y="70681"/>
                </a:lnTo>
                <a:lnTo>
                  <a:pt x="46463" y="73892"/>
                </a:lnTo>
                <a:lnTo>
                  <a:pt x="42882" y="76827"/>
                </a:lnTo>
                <a:lnTo>
                  <a:pt x="38906" y="80372"/>
                </a:lnTo>
                <a:lnTo>
                  <a:pt x="30257" y="88543"/>
                </a:lnTo>
                <a:lnTo>
                  <a:pt x="25727" y="92150"/>
                </a:lnTo>
                <a:lnTo>
                  <a:pt x="21120" y="95349"/>
                </a:lnTo>
                <a:lnTo>
                  <a:pt x="16462" y="98276"/>
                </a:lnTo>
                <a:lnTo>
                  <a:pt x="12562" y="100227"/>
                </a:lnTo>
                <a:lnTo>
                  <a:pt x="9168" y="101527"/>
                </a:lnTo>
                <a:lnTo>
                  <a:pt x="6112" y="102394"/>
                </a:lnTo>
                <a:lnTo>
                  <a:pt x="4075" y="103766"/>
                </a:lnTo>
                <a:lnTo>
                  <a:pt x="2717" y="105475"/>
                </a:lnTo>
                <a:lnTo>
                  <a:pt x="6" y="111259"/>
                </a:lnTo>
                <a:lnTo>
                  <a:pt x="5" y="111263"/>
                </a:lnTo>
                <a:lnTo>
                  <a:pt x="0" y="111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5"/>
          <p:cNvSpPr/>
          <p:nvPr/>
        </p:nvSpPr>
        <p:spPr>
          <a:xfrm>
            <a:off x="6950868" y="1114425"/>
            <a:ext cx="214314" cy="7144"/>
          </a:xfrm>
          <a:custGeom>
            <a:avLst/>
            <a:gdLst/>
            <a:ahLst/>
            <a:cxnLst/>
            <a:rect l="0" t="0" r="0" b="0"/>
            <a:pathLst>
              <a:path w="214314" h="7144">
                <a:moveTo>
                  <a:pt x="0" y="0"/>
                </a:moveTo>
                <a:lnTo>
                  <a:pt x="13208" y="0"/>
                </a:lnTo>
                <a:lnTo>
                  <a:pt x="14361" y="793"/>
                </a:lnTo>
                <a:lnTo>
                  <a:pt x="15925" y="2116"/>
                </a:lnTo>
                <a:lnTo>
                  <a:pt x="17760" y="3792"/>
                </a:lnTo>
                <a:lnTo>
                  <a:pt x="20571" y="4909"/>
                </a:lnTo>
                <a:lnTo>
                  <a:pt x="24033" y="5654"/>
                </a:lnTo>
                <a:lnTo>
                  <a:pt x="27928" y="6150"/>
                </a:lnTo>
                <a:lnTo>
                  <a:pt x="31319" y="6481"/>
                </a:lnTo>
                <a:lnTo>
                  <a:pt x="34373" y="6702"/>
                </a:lnTo>
                <a:lnTo>
                  <a:pt x="37203" y="6849"/>
                </a:lnTo>
                <a:lnTo>
                  <a:pt x="44580" y="7012"/>
                </a:lnTo>
                <a:lnTo>
                  <a:pt x="82452" y="7136"/>
                </a:lnTo>
                <a:lnTo>
                  <a:pt x="88305" y="6344"/>
                </a:lnTo>
                <a:lnTo>
                  <a:pt x="94589" y="5023"/>
                </a:lnTo>
                <a:lnTo>
                  <a:pt x="101159" y="3349"/>
                </a:lnTo>
                <a:lnTo>
                  <a:pt x="107921" y="2232"/>
                </a:lnTo>
                <a:lnTo>
                  <a:pt x="114810" y="1488"/>
                </a:lnTo>
                <a:lnTo>
                  <a:pt x="121784" y="992"/>
                </a:lnTo>
                <a:lnTo>
                  <a:pt x="128814" y="661"/>
                </a:lnTo>
                <a:lnTo>
                  <a:pt x="142976" y="294"/>
                </a:lnTo>
                <a:lnTo>
                  <a:pt x="183439" y="11"/>
                </a:lnTo>
                <a:lnTo>
                  <a:pt x="186587" y="7"/>
                </a:lnTo>
                <a:lnTo>
                  <a:pt x="189479" y="798"/>
                </a:lnTo>
                <a:lnTo>
                  <a:pt x="192200" y="2120"/>
                </a:lnTo>
                <a:lnTo>
                  <a:pt x="194809" y="3794"/>
                </a:lnTo>
                <a:lnTo>
                  <a:pt x="197342" y="4911"/>
                </a:lnTo>
                <a:lnTo>
                  <a:pt x="199824" y="5655"/>
                </a:lnTo>
                <a:lnTo>
                  <a:pt x="202272" y="6151"/>
                </a:lnTo>
                <a:lnTo>
                  <a:pt x="204698" y="6482"/>
                </a:lnTo>
                <a:lnTo>
                  <a:pt x="207109" y="6702"/>
                </a:lnTo>
                <a:lnTo>
                  <a:pt x="214313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6"/>
          <p:cNvSpPr/>
          <p:nvPr/>
        </p:nvSpPr>
        <p:spPr>
          <a:xfrm>
            <a:off x="7029450" y="1043281"/>
            <a:ext cx="50007" cy="178301"/>
          </a:xfrm>
          <a:custGeom>
            <a:avLst/>
            <a:gdLst/>
            <a:ahLst/>
            <a:cxnLst/>
            <a:rect l="0" t="0" r="0" b="0"/>
            <a:pathLst>
              <a:path w="50007" h="178301">
                <a:moveTo>
                  <a:pt x="0" y="6850"/>
                </a:moveTo>
                <a:lnTo>
                  <a:pt x="0" y="0"/>
                </a:lnTo>
                <a:lnTo>
                  <a:pt x="0" y="5883"/>
                </a:lnTo>
                <a:lnTo>
                  <a:pt x="793" y="6999"/>
                </a:lnTo>
                <a:lnTo>
                  <a:pt x="2116" y="8537"/>
                </a:lnTo>
                <a:lnTo>
                  <a:pt x="3792" y="10356"/>
                </a:lnTo>
                <a:lnTo>
                  <a:pt x="4909" y="12362"/>
                </a:lnTo>
                <a:lnTo>
                  <a:pt x="6150" y="16708"/>
                </a:lnTo>
                <a:lnTo>
                  <a:pt x="6702" y="21285"/>
                </a:lnTo>
                <a:lnTo>
                  <a:pt x="6849" y="23617"/>
                </a:lnTo>
                <a:lnTo>
                  <a:pt x="7741" y="26759"/>
                </a:lnTo>
                <a:lnTo>
                  <a:pt x="9129" y="30442"/>
                </a:lnTo>
                <a:lnTo>
                  <a:pt x="10848" y="34484"/>
                </a:lnTo>
                <a:lnTo>
                  <a:pt x="11995" y="37973"/>
                </a:lnTo>
                <a:lnTo>
                  <a:pt x="12758" y="41092"/>
                </a:lnTo>
                <a:lnTo>
                  <a:pt x="13268" y="43965"/>
                </a:lnTo>
                <a:lnTo>
                  <a:pt x="14402" y="48262"/>
                </a:lnTo>
                <a:lnTo>
                  <a:pt x="17777" y="59387"/>
                </a:lnTo>
                <a:lnTo>
                  <a:pt x="18995" y="64893"/>
                </a:lnTo>
                <a:lnTo>
                  <a:pt x="19808" y="70152"/>
                </a:lnTo>
                <a:lnTo>
                  <a:pt x="20349" y="75245"/>
                </a:lnTo>
                <a:lnTo>
                  <a:pt x="20710" y="79434"/>
                </a:lnTo>
                <a:lnTo>
                  <a:pt x="20950" y="83020"/>
                </a:lnTo>
                <a:lnTo>
                  <a:pt x="21111" y="86205"/>
                </a:lnTo>
                <a:lnTo>
                  <a:pt x="22011" y="89916"/>
                </a:lnTo>
                <a:lnTo>
                  <a:pt x="23405" y="93977"/>
                </a:lnTo>
                <a:lnTo>
                  <a:pt x="25128" y="98272"/>
                </a:lnTo>
                <a:lnTo>
                  <a:pt x="26277" y="102723"/>
                </a:lnTo>
                <a:lnTo>
                  <a:pt x="27043" y="107278"/>
                </a:lnTo>
                <a:lnTo>
                  <a:pt x="27554" y="111902"/>
                </a:lnTo>
                <a:lnTo>
                  <a:pt x="28688" y="116572"/>
                </a:lnTo>
                <a:lnTo>
                  <a:pt x="30237" y="121273"/>
                </a:lnTo>
                <a:lnTo>
                  <a:pt x="32064" y="125994"/>
                </a:lnTo>
                <a:lnTo>
                  <a:pt x="33282" y="129936"/>
                </a:lnTo>
                <a:lnTo>
                  <a:pt x="34094" y="133357"/>
                </a:lnTo>
                <a:lnTo>
                  <a:pt x="34635" y="136432"/>
                </a:lnTo>
                <a:lnTo>
                  <a:pt x="34997" y="140069"/>
                </a:lnTo>
                <a:lnTo>
                  <a:pt x="35238" y="144081"/>
                </a:lnTo>
                <a:lnTo>
                  <a:pt x="35397" y="148344"/>
                </a:lnTo>
                <a:lnTo>
                  <a:pt x="36298" y="151979"/>
                </a:lnTo>
                <a:lnTo>
                  <a:pt x="37693" y="155196"/>
                </a:lnTo>
                <a:lnTo>
                  <a:pt x="39416" y="158135"/>
                </a:lnTo>
                <a:lnTo>
                  <a:pt x="40564" y="160888"/>
                </a:lnTo>
                <a:lnTo>
                  <a:pt x="41841" y="166063"/>
                </a:lnTo>
                <a:lnTo>
                  <a:pt x="42975" y="168555"/>
                </a:lnTo>
                <a:lnTo>
                  <a:pt x="44525" y="171009"/>
                </a:lnTo>
                <a:lnTo>
                  <a:pt x="50006" y="178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7"/>
          <p:cNvSpPr/>
          <p:nvPr/>
        </p:nvSpPr>
        <p:spPr>
          <a:xfrm>
            <a:off x="7172325" y="1079833"/>
            <a:ext cx="211006" cy="262833"/>
          </a:xfrm>
          <a:custGeom>
            <a:avLst/>
            <a:gdLst/>
            <a:ahLst/>
            <a:cxnLst/>
            <a:rect l="0" t="0" r="0" b="0"/>
            <a:pathLst>
              <a:path w="211006" h="262833">
                <a:moveTo>
                  <a:pt x="0" y="6017"/>
                </a:moveTo>
                <a:lnTo>
                  <a:pt x="0" y="12167"/>
                </a:lnTo>
                <a:lnTo>
                  <a:pt x="4909" y="18667"/>
                </a:lnTo>
                <a:lnTo>
                  <a:pt x="7275" y="25287"/>
                </a:lnTo>
                <a:lnTo>
                  <a:pt x="11857" y="32276"/>
                </a:lnTo>
                <a:lnTo>
                  <a:pt x="14361" y="40167"/>
                </a:lnTo>
                <a:lnTo>
                  <a:pt x="17759" y="47917"/>
                </a:lnTo>
                <a:lnTo>
                  <a:pt x="18983" y="52207"/>
                </a:lnTo>
                <a:lnTo>
                  <a:pt x="19799" y="56654"/>
                </a:lnTo>
                <a:lnTo>
                  <a:pt x="20343" y="61206"/>
                </a:lnTo>
                <a:lnTo>
                  <a:pt x="23064" y="68381"/>
                </a:lnTo>
                <a:lnTo>
                  <a:pt x="24901" y="71405"/>
                </a:lnTo>
                <a:lnTo>
                  <a:pt x="26942" y="78999"/>
                </a:lnTo>
                <a:lnTo>
                  <a:pt x="27486" y="83246"/>
                </a:lnTo>
                <a:lnTo>
                  <a:pt x="30208" y="90083"/>
                </a:lnTo>
                <a:lnTo>
                  <a:pt x="34063" y="95767"/>
                </a:lnTo>
                <a:lnTo>
                  <a:pt x="38422" y="100939"/>
                </a:lnTo>
                <a:lnTo>
                  <a:pt x="43005" y="105883"/>
                </a:lnTo>
                <a:lnTo>
                  <a:pt x="45339" y="108313"/>
                </a:lnTo>
                <a:lnTo>
                  <a:pt x="48482" y="110727"/>
                </a:lnTo>
                <a:lnTo>
                  <a:pt x="52165" y="113130"/>
                </a:lnTo>
                <a:lnTo>
                  <a:pt x="56208" y="115525"/>
                </a:lnTo>
                <a:lnTo>
                  <a:pt x="59697" y="117122"/>
                </a:lnTo>
                <a:lnTo>
                  <a:pt x="65690" y="118897"/>
                </a:lnTo>
                <a:lnTo>
                  <a:pt x="69193" y="119370"/>
                </a:lnTo>
                <a:lnTo>
                  <a:pt x="73116" y="119686"/>
                </a:lnTo>
                <a:lnTo>
                  <a:pt x="80914" y="120036"/>
                </a:lnTo>
                <a:lnTo>
                  <a:pt x="87027" y="120192"/>
                </a:lnTo>
                <a:lnTo>
                  <a:pt x="98722" y="120280"/>
                </a:lnTo>
                <a:lnTo>
                  <a:pt x="102327" y="119498"/>
                </a:lnTo>
                <a:lnTo>
                  <a:pt x="111193" y="115400"/>
                </a:lnTo>
                <a:lnTo>
                  <a:pt x="116358" y="114163"/>
                </a:lnTo>
                <a:lnTo>
                  <a:pt x="121301" y="111496"/>
                </a:lnTo>
                <a:lnTo>
                  <a:pt x="123729" y="109674"/>
                </a:lnTo>
                <a:lnTo>
                  <a:pt x="128544" y="103415"/>
                </a:lnTo>
                <a:lnTo>
                  <a:pt x="130940" y="99524"/>
                </a:lnTo>
                <a:lnTo>
                  <a:pt x="134125" y="96136"/>
                </a:lnTo>
                <a:lnTo>
                  <a:pt x="137835" y="93084"/>
                </a:lnTo>
                <a:lnTo>
                  <a:pt x="141895" y="90255"/>
                </a:lnTo>
                <a:lnTo>
                  <a:pt x="144603" y="86782"/>
                </a:lnTo>
                <a:lnTo>
                  <a:pt x="146408" y="82879"/>
                </a:lnTo>
                <a:lnTo>
                  <a:pt x="147611" y="78689"/>
                </a:lnTo>
                <a:lnTo>
                  <a:pt x="149207" y="74309"/>
                </a:lnTo>
                <a:lnTo>
                  <a:pt x="151065" y="69801"/>
                </a:lnTo>
                <a:lnTo>
                  <a:pt x="153097" y="65208"/>
                </a:lnTo>
                <a:lnTo>
                  <a:pt x="155356" y="57989"/>
                </a:lnTo>
                <a:lnTo>
                  <a:pt x="157153" y="51340"/>
                </a:lnTo>
                <a:lnTo>
                  <a:pt x="158744" y="47345"/>
                </a:lnTo>
                <a:lnTo>
                  <a:pt x="160597" y="43094"/>
                </a:lnTo>
                <a:lnTo>
                  <a:pt x="161834" y="38672"/>
                </a:lnTo>
                <a:lnTo>
                  <a:pt x="162658" y="34137"/>
                </a:lnTo>
                <a:lnTo>
                  <a:pt x="163207" y="29526"/>
                </a:lnTo>
                <a:lnTo>
                  <a:pt x="162779" y="25658"/>
                </a:lnTo>
                <a:lnTo>
                  <a:pt x="161701" y="22286"/>
                </a:lnTo>
                <a:lnTo>
                  <a:pt x="159179" y="16422"/>
                </a:lnTo>
                <a:lnTo>
                  <a:pt x="157560" y="8307"/>
                </a:lnTo>
                <a:lnTo>
                  <a:pt x="157428" y="7544"/>
                </a:lnTo>
                <a:lnTo>
                  <a:pt x="151035" y="0"/>
                </a:lnTo>
                <a:lnTo>
                  <a:pt x="150696" y="418"/>
                </a:lnTo>
                <a:lnTo>
                  <a:pt x="150108" y="5122"/>
                </a:lnTo>
                <a:lnTo>
                  <a:pt x="154945" y="11543"/>
                </a:lnTo>
                <a:lnTo>
                  <a:pt x="156178" y="15881"/>
                </a:lnTo>
                <a:lnTo>
                  <a:pt x="156870" y="22786"/>
                </a:lnTo>
                <a:lnTo>
                  <a:pt x="159149" y="29609"/>
                </a:lnTo>
                <a:lnTo>
                  <a:pt x="162014" y="37140"/>
                </a:lnTo>
                <a:lnTo>
                  <a:pt x="163287" y="43132"/>
                </a:lnTo>
                <a:lnTo>
                  <a:pt x="165969" y="50558"/>
                </a:lnTo>
                <a:lnTo>
                  <a:pt x="167796" y="54761"/>
                </a:lnTo>
                <a:lnTo>
                  <a:pt x="171943" y="63664"/>
                </a:lnTo>
                <a:lnTo>
                  <a:pt x="197649" y="115560"/>
                </a:lnTo>
                <a:lnTo>
                  <a:pt x="202409" y="125082"/>
                </a:lnTo>
                <a:lnTo>
                  <a:pt x="203995" y="130637"/>
                </a:lnTo>
                <a:lnTo>
                  <a:pt x="205053" y="136722"/>
                </a:lnTo>
                <a:lnTo>
                  <a:pt x="205758" y="143160"/>
                </a:lnTo>
                <a:lnTo>
                  <a:pt x="207022" y="149039"/>
                </a:lnTo>
                <a:lnTo>
                  <a:pt x="208659" y="154546"/>
                </a:lnTo>
                <a:lnTo>
                  <a:pt x="210543" y="159805"/>
                </a:lnTo>
                <a:lnTo>
                  <a:pt x="211005" y="164898"/>
                </a:lnTo>
                <a:lnTo>
                  <a:pt x="210520" y="169881"/>
                </a:lnTo>
                <a:lnTo>
                  <a:pt x="209402" y="174791"/>
                </a:lnTo>
                <a:lnTo>
                  <a:pt x="207864" y="179652"/>
                </a:lnTo>
                <a:lnTo>
                  <a:pt x="206045" y="184480"/>
                </a:lnTo>
                <a:lnTo>
                  <a:pt x="204038" y="189286"/>
                </a:lnTo>
                <a:lnTo>
                  <a:pt x="199691" y="196742"/>
                </a:lnTo>
                <a:lnTo>
                  <a:pt x="194320" y="203496"/>
                </a:lnTo>
                <a:lnTo>
                  <a:pt x="190665" y="207520"/>
                </a:lnTo>
                <a:lnTo>
                  <a:pt x="182371" y="216223"/>
                </a:lnTo>
                <a:lnTo>
                  <a:pt x="173394" y="225383"/>
                </a:lnTo>
                <a:lnTo>
                  <a:pt x="168777" y="229255"/>
                </a:lnTo>
                <a:lnTo>
                  <a:pt x="164111" y="232630"/>
                </a:lnTo>
                <a:lnTo>
                  <a:pt x="141425" y="247541"/>
                </a:lnTo>
                <a:lnTo>
                  <a:pt x="135558" y="250377"/>
                </a:lnTo>
                <a:lnTo>
                  <a:pt x="130060" y="252267"/>
                </a:lnTo>
                <a:lnTo>
                  <a:pt x="124807" y="253527"/>
                </a:lnTo>
                <a:lnTo>
                  <a:pt x="118923" y="255161"/>
                </a:lnTo>
                <a:lnTo>
                  <a:pt x="106036" y="259093"/>
                </a:lnTo>
                <a:lnTo>
                  <a:pt x="100059" y="260459"/>
                </a:lnTo>
                <a:lnTo>
                  <a:pt x="94488" y="261370"/>
                </a:lnTo>
                <a:lnTo>
                  <a:pt x="89185" y="261977"/>
                </a:lnTo>
                <a:lnTo>
                  <a:pt x="84063" y="262382"/>
                </a:lnTo>
                <a:lnTo>
                  <a:pt x="79061" y="262652"/>
                </a:lnTo>
                <a:lnTo>
                  <a:pt x="74138" y="262832"/>
                </a:lnTo>
                <a:lnTo>
                  <a:pt x="70063" y="262158"/>
                </a:lnTo>
                <a:lnTo>
                  <a:pt x="66552" y="260915"/>
                </a:lnTo>
                <a:lnTo>
                  <a:pt x="60535" y="258211"/>
                </a:lnTo>
                <a:lnTo>
                  <a:pt x="55215" y="257009"/>
                </a:lnTo>
                <a:lnTo>
                  <a:pt x="50204" y="254358"/>
                </a:lnTo>
                <a:lnTo>
                  <a:pt x="45332" y="250535"/>
                </a:lnTo>
                <a:lnTo>
                  <a:pt x="40520" y="246189"/>
                </a:lnTo>
                <a:lnTo>
                  <a:pt x="38920" y="243919"/>
                </a:lnTo>
                <a:lnTo>
                  <a:pt x="37141" y="239280"/>
                </a:lnTo>
                <a:lnTo>
                  <a:pt x="36351" y="234573"/>
                </a:lnTo>
                <a:lnTo>
                  <a:pt x="35718" y="227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8"/>
          <p:cNvSpPr/>
          <p:nvPr/>
        </p:nvSpPr>
        <p:spPr>
          <a:xfrm>
            <a:off x="7479506" y="1100137"/>
            <a:ext cx="171451" cy="21138"/>
          </a:xfrm>
          <a:custGeom>
            <a:avLst/>
            <a:gdLst/>
            <a:ahLst/>
            <a:cxnLst/>
            <a:rect l="0" t="0" r="0" b="0"/>
            <a:pathLst>
              <a:path w="171451" h="21138">
                <a:moveTo>
                  <a:pt x="0" y="14288"/>
                </a:moveTo>
                <a:lnTo>
                  <a:pt x="6151" y="14288"/>
                </a:lnTo>
                <a:lnTo>
                  <a:pt x="7275" y="15081"/>
                </a:lnTo>
                <a:lnTo>
                  <a:pt x="8819" y="16404"/>
                </a:lnTo>
                <a:lnTo>
                  <a:pt x="10643" y="18080"/>
                </a:lnTo>
                <a:lnTo>
                  <a:pt x="13445" y="19197"/>
                </a:lnTo>
                <a:lnTo>
                  <a:pt x="16901" y="19942"/>
                </a:lnTo>
                <a:lnTo>
                  <a:pt x="20792" y="20438"/>
                </a:lnTo>
                <a:lnTo>
                  <a:pt x="24973" y="20769"/>
                </a:lnTo>
                <a:lnTo>
                  <a:pt x="29349" y="20990"/>
                </a:lnTo>
                <a:lnTo>
                  <a:pt x="33853" y="21137"/>
                </a:lnTo>
                <a:lnTo>
                  <a:pt x="38444" y="20441"/>
                </a:lnTo>
                <a:lnTo>
                  <a:pt x="43092" y="19184"/>
                </a:lnTo>
                <a:lnTo>
                  <a:pt x="47778" y="17552"/>
                </a:lnTo>
                <a:lnTo>
                  <a:pt x="52490" y="16464"/>
                </a:lnTo>
                <a:lnTo>
                  <a:pt x="57218" y="15738"/>
                </a:lnTo>
                <a:lnTo>
                  <a:pt x="61958" y="15255"/>
                </a:lnTo>
                <a:lnTo>
                  <a:pt x="67500" y="14932"/>
                </a:lnTo>
                <a:lnTo>
                  <a:pt x="80006" y="14574"/>
                </a:lnTo>
                <a:lnTo>
                  <a:pt x="85881" y="13685"/>
                </a:lnTo>
                <a:lnTo>
                  <a:pt x="91385" y="12298"/>
                </a:lnTo>
                <a:lnTo>
                  <a:pt x="96642" y="10580"/>
                </a:lnTo>
                <a:lnTo>
                  <a:pt x="102528" y="9435"/>
                </a:lnTo>
                <a:lnTo>
                  <a:pt x="108833" y="8671"/>
                </a:lnTo>
                <a:lnTo>
                  <a:pt x="115418" y="8162"/>
                </a:lnTo>
                <a:lnTo>
                  <a:pt x="121395" y="7822"/>
                </a:lnTo>
                <a:lnTo>
                  <a:pt x="132270" y="7445"/>
                </a:lnTo>
                <a:lnTo>
                  <a:pt x="147318" y="7233"/>
                </a:lnTo>
                <a:lnTo>
                  <a:pt x="151393" y="6410"/>
                </a:lnTo>
                <a:lnTo>
                  <a:pt x="154903" y="5067"/>
                </a:lnTo>
                <a:lnTo>
                  <a:pt x="158038" y="3378"/>
                </a:lnTo>
                <a:lnTo>
                  <a:pt x="160921" y="2252"/>
                </a:lnTo>
                <a:lnTo>
                  <a:pt x="163637" y="150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9"/>
          <p:cNvSpPr/>
          <p:nvPr/>
        </p:nvSpPr>
        <p:spPr>
          <a:xfrm>
            <a:off x="7658100" y="110013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0"/>
          <p:cNvSpPr/>
          <p:nvPr/>
        </p:nvSpPr>
        <p:spPr>
          <a:xfrm>
            <a:off x="7479506" y="1171575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4" y="2116"/>
                </a:lnTo>
                <a:lnTo>
                  <a:pt x="6850" y="6150"/>
                </a:lnTo>
                <a:lnTo>
                  <a:pt x="7741" y="6481"/>
                </a:lnTo>
                <a:lnTo>
                  <a:pt x="10849" y="6849"/>
                </a:lnTo>
                <a:lnTo>
                  <a:pt x="17061" y="7056"/>
                </a:lnTo>
                <a:lnTo>
                  <a:pt x="20899" y="7879"/>
                </a:lnTo>
                <a:lnTo>
                  <a:pt x="25839" y="9221"/>
                </a:lnTo>
                <a:lnTo>
                  <a:pt x="31513" y="10910"/>
                </a:lnTo>
                <a:lnTo>
                  <a:pt x="36884" y="12035"/>
                </a:lnTo>
                <a:lnTo>
                  <a:pt x="42051" y="12786"/>
                </a:lnTo>
                <a:lnTo>
                  <a:pt x="47084" y="13286"/>
                </a:lnTo>
                <a:lnTo>
                  <a:pt x="52821" y="13620"/>
                </a:lnTo>
                <a:lnTo>
                  <a:pt x="65545" y="13991"/>
                </a:lnTo>
                <a:lnTo>
                  <a:pt x="94523" y="14248"/>
                </a:lnTo>
                <a:lnTo>
                  <a:pt x="161897" y="14287"/>
                </a:lnTo>
                <a:lnTo>
                  <a:pt x="166669" y="13493"/>
                </a:lnTo>
                <a:lnTo>
                  <a:pt x="171437" y="12170"/>
                </a:lnTo>
                <a:lnTo>
                  <a:pt x="176204" y="10495"/>
                </a:lnTo>
                <a:lnTo>
                  <a:pt x="180176" y="9378"/>
                </a:lnTo>
                <a:lnTo>
                  <a:pt x="183617" y="8633"/>
                </a:lnTo>
                <a:lnTo>
                  <a:pt x="186705" y="8136"/>
                </a:lnTo>
                <a:lnTo>
                  <a:pt x="189558" y="7805"/>
                </a:lnTo>
                <a:lnTo>
                  <a:pt x="194844" y="7437"/>
                </a:lnTo>
                <a:lnTo>
                  <a:pt x="196571" y="6546"/>
                </a:lnTo>
                <a:lnTo>
                  <a:pt x="197723" y="5157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1"/>
          <p:cNvSpPr/>
          <p:nvPr/>
        </p:nvSpPr>
        <p:spPr>
          <a:xfrm>
            <a:off x="7786687" y="1042987"/>
            <a:ext cx="35720" cy="171451"/>
          </a:xfrm>
          <a:custGeom>
            <a:avLst/>
            <a:gdLst/>
            <a:ahLst/>
            <a:cxnLst/>
            <a:rect l="0" t="0" r="0" b="0"/>
            <a:pathLst>
              <a:path w="35720" h="171451">
                <a:moveTo>
                  <a:pt x="0" y="0"/>
                </a:moveTo>
                <a:lnTo>
                  <a:pt x="0" y="16793"/>
                </a:lnTo>
                <a:lnTo>
                  <a:pt x="794" y="19926"/>
                </a:lnTo>
                <a:lnTo>
                  <a:pt x="2116" y="23603"/>
                </a:lnTo>
                <a:lnTo>
                  <a:pt x="3793" y="27642"/>
                </a:lnTo>
                <a:lnTo>
                  <a:pt x="4910" y="31128"/>
                </a:lnTo>
                <a:lnTo>
                  <a:pt x="5654" y="34246"/>
                </a:lnTo>
                <a:lnTo>
                  <a:pt x="6152" y="37118"/>
                </a:lnTo>
                <a:lnTo>
                  <a:pt x="7276" y="40620"/>
                </a:lnTo>
                <a:lnTo>
                  <a:pt x="8819" y="44543"/>
                </a:lnTo>
                <a:lnTo>
                  <a:pt x="10643" y="48745"/>
                </a:lnTo>
                <a:lnTo>
                  <a:pt x="11857" y="53928"/>
                </a:lnTo>
                <a:lnTo>
                  <a:pt x="12667" y="59764"/>
                </a:lnTo>
                <a:lnTo>
                  <a:pt x="13208" y="66037"/>
                </a:lnTo>
                <a:lnTo>
                  <a:pt x="13567" y="71806"/>
                </a:lnTo>
                <a:lnTo>
                  <a:pt x="13967" y="82449"/>
                </a:lnTo>
                <a:lnTo>
                  <a:pt x="14868" y="87510"/>
                </a:lnTo>
                <a:lnTo>
                  <a:pt x="16262" y="92471"/>
                </a:lnTo>
                <a:lnTo>
                  <a:pt x="17985" y="97366"/>
                </a:lnTo>
                <a:lnTo>
                  <a:pt x="19134" y="102217"/>
                </a:lnTo>
                <a:lnTo>
                  <a:pt x="19900" y="107038"/>
                </a:lnTo>
                <a:lnTo>
                  <a:pt x="20410" y="111840"/>
                </a:lnTo>
                <a:lnTo>
                  <a:pt x="20750" y="116629"/>
                </a:lnTo>
                <a:lnTo>
                  <a:pt x="20978" y="121409"/>
                </a:lnTo>
                <a:lnTo>
                  <a:pt x="21230" y="130953"/>
                </a:lnTo>
                <a:lnTo>
                  <a:pt x="21430" y="166563"/>
                </a:lnTo>
                <a:lnTo>
                  <a:pt x="22224" y="168192"/>
                </a:lnTo>
                <a:lnTo>
                  <a:pt x="23547" y="169278"/>
                </a:lnTo>
                <a:lnTo>
                  <a:pt x="27582" y="171021"/>
                </a:lnTo>
                <a:lnTo>
                  <a:pt x="28707" y="171164"/>
                </a:lnTo>
                <a:lnTo>
                  <a:pt x="30250" y="171259"/>
                </a:lnTo>
                <a:lnTo>
                  <a:pt x="3571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2"/>
          <p:cNvSpPr/>
          <p:nvPr/>
        </p:nvSpPr>
        <p:spPr>
          <a:xfrm>
            <a:off x="7879556" y="1014412"/>
            <a:ext cx="199899" cy="171422"/>
          </a:xfrm>
          <a:custGeom>
            <a:avLst/>
            <a:gdLst/>
            <a:ahLst/>
            <a:cxnLst/>
            <a:rect l="0" t="0" r="0" b="0"/>
            <a:pathLst>
              <a:path w="199899" h="171422">
                <a:moveTo>
                  <a:pt x="50006" y="21431"/>
                </a:moveTo>
                <a:lnTo>
                  <a:pt x="50006" y="14375"/>
                </a:lnTo>
                <a:lnTo>
                  <a:pt x="50006" y="20446"/>
                </a:lnTo>
                <a:lnTo>
                  <a:pt x="46213" y="24932"/>
                </a:lnTo>
                <a:lnTo>
                  <a:pt x="42235" y="29072"/>
                </a:lnTo>
                <a:lnTo>
                  <a:pt x="40063" y="31288"/>
                </a:lnTo>
                <a:lnTo>
                  <a:pt x="38614" y="34352"/>
                </a:lnTo>
                <a:lnTo>
                  <a:pt x="37649" y="37983"/>
                </a:lnTo>
                <a:lnTo>
                  <a:pt x="37005" y="41991"/>
                </a:lnTo>
                <a:lnTo>
                  <a:pt x="35783" y="45456"/>
                </a:lnTo>
                <a:lnTo>
                  <a:pt x="34174" y="48560"/>
                </a:lnTo>
                <a:lnTo>
                  <a:pt x="32307" y="51424"/>
                </a:lnTo>
                <a:lnTo>
                  <a:pt x="28117" y="56722"/>
                </a:lnTo>
                <a:lnTo>
                  <a:pt x="25889" y="59246"/>
                </a:lnTo>
                <a:lnTo>
                  <a:pt x="23609" y="62516"/>
                </a:lnTo>
                <a:lnTo>
                  <a:pt x="21296" y="66284"/>
                </a:lnTo>
                <a:lnTo>
                  <a:pt x="18960" y="70383"/>
                </a:lnTo>
                <a:lnTo>
                  <a:pt x="17402" y="73909"/>
                </a:lnTo>
                <a:lnTo>
                  <a:pt x="16364" y="77054"/>
                </a:lnTo>
                <a:lnTo>
                  <a:pt x="15672" y="79944"/>
                </a:lnTo>
                <a:lnTo>
                  <a:pt x="15210" y="83459"/>
                </a:lnTo>
                <a:lnTo>
                  <a:pt x="14903" y="87389"/>
                </a:lnTo>
                <a:lnTo>
                  <a:pt x="14561" y="95196"/>
                </a:lnTo>
                <a:lnTo>
                  <a:pt x="14408" y="101311"/>
                </a:lnTo>
                <a:lnTo>
                  <a:pt x="14299" y="122737"/>
                </a:lnTo>
                <a:lnTo>
                  <a:pt x="15089" y="125481"/>
                </a:lnTo>
                <a:lnTo>
                  <a:pt x="18083" y="130646"/>
                </a:lnTo>
                <a:lnTo>
                  <a:pt x="19943" y="135588"/>
                </a:lnTo>
                <a:lnTo>
                  <a:pt x="20439" y="138017"/>
                </a:lnTo>
                <a:lnTo>
                  <a:pt x="23107" y="142833"/>
                </a:lnTo>
                <a:lnTo>
                  <a:pt x="26939" y="147619"/>
                </a:lnTo>
                <a:lnTo>
                  <a:pt x="31288" y="152392"/>
                </a:lnTo>
                <a:lnTo>
                  <a:pt x="38197" y="159541"/>
                </a:lnTo>
                <a:lnTo>
                  <a:pt x="41341" y="161130"/>
                </a:lnTo>
                <a:lnTo>
                  <a:pt x="45023" y="162189"/>
                </a:lnTo>
                <a:lnTo>
                  <a:pt x="49065" y="162894"/>
                </a:lnTo>
                <a:lnTo>
                  <a:pt x="52554" y="164159"/>
                </a:lnTo>
                <a:lnTo>
                  <a:pt x="58547" y="167680"/>
                </a:lnTo>
                <a:lnTo>
                  <a:pt x="62049" y="168937"/>
                </a:lnTo>
                <a:lnTo>
                  <a:pt x="65973" y="169775"/>
                </a:lnTo>
                <a:lnTo>
                  <a:pt x="70175" y="170333"/>
                </a:lnTo>
                <a:lnTo>
                  <a:pt x="73770" y="170705"/>
                </a:lnTo>
                <a:lnTo>
                  <a:pt x="79883" y="171119"/>
                </a:lnTo>
                <a:lnTo>
                  <a:pt x="87362" y="171303"/>
                </a:lnTo>
                <a:lnTo>
                  <a:pt x="105098" y="171421"/>
                </a:lnTo>
                <a:lnTo>
                  <a:pt x="109753" y="170637"/>
                </a:lnTo>
                <a:lnTo>
                  <a:pt x="114444" y="169320"/>
                </a:lnTo>
                <a:lnTo>
                  <a:pt x="119158" y="167649"/>
                </a:lnTo>
                <a:lnTo>
                  <a:pt x="123888" y="165741"/>
                </a:lnTo>
                <a:lnTo>
                  <a:pt x="128630" y="163675"/>
                </a:lnTo>
                <a:lnTo>
                  <a:pt x="138131" y="159263"/>
                </a:lnTo>
                <a:lnTo>
                  <a:pt x="147646" y="154657"/>
                </a:lnTo>
                <a:lnTo>
                  <a:pt x="151611" y="152317"/>
                </a:lnTo>
                <a:lnTo>
                  <a:pt x="155049" y="149963"/>
                </a:lnTo>
                <a:lnTo>
                  <a:pt x="158134" y="147601"/>
                </a:lnTo>
                <a:lnTo>
                  <a:pt x="161780" y="145232"/>
                </a:lnTo>
                <a:lnTo>
                  <a:pt x="165797" y="142859"/>
                </a:lnTo>
                <a:lnTo>
                  <a:pt x="170062" y="140483"/>
                </a:lnTo>
                <a:lnTo>
                  <a:pt x="173699" y="138105"/>
                </a:lnTo>
                <a:lnTo>
                  <a:pt x="179858" y="133347"/>
                </a:lnTo>
                <a:lnTo>
                  <a:pt x="182612" y="130173"/>
                </a:lnTo>
                <a:lnTo>
                  <a:pt x="185241" y="126469"/>
                </a:lnTo>
                <a:lnTo>
                  <a:pt x="187788" y="122413"/>
                </a:lnTo>
                <a:lnTo>
                  <a:pt x="190280" y="118915"/>
                </a:lnTo>
                <a:lnTo>
                  <a:pt x="192734" y="115789"/>
                </a:lnTo>
                <a:lnTo>
                  <a:pt x="195164" y="112912"/>
                </a:lnTo>
                <a:lnTo>
                  <a:pt x="197864" y="107598"/>
                </a:lnTo>
                <a:lnTo>
                  <a:pt x="198585" y="105069"/>
                </a:lnTo>
                <a:lnTo>
                  <a:pt x="199064" y="101796"/>
                </a:lnTo>
                <a:lnTo>
                  <a:pt x="199384" y="98027"/>
                </a:lnTo>
                <a:lnTo>
                  <a:pt x="199740" y="90399"/>
                </a:lnTo>
                <a:lnTo>
                  <a:pt x="199898" y="84363"/>
                </a:lnTo>
                <a:lnTo>
                  <a:pt x="199147" y="80848"/>
                </a:lnTo>
                <a:lnTo>
                  <a:pt x="197851" y="76917"/>
                </a:lnTo>
                <a:lnTo>
                  <a:pt x="196195" y="72710"/>
                </a:lnTo>
                <a:lnTo>
                  <a:pt x="194296" y="69111"/>
                </a:lnTo>
                <a:lnTo>
                  <a:pt x="192238" y="65917"/>
                </a:lnTo>
                <a:lnTo>
                  <a:pt x="190071" y="62995"/>
                </a:lnTo>
                <a:lnTo>
                  <a:pt x="187832" y="60253"/>
                </a:lnTo>
                <a:lnTo>
                  <a:pt x="183229" y="55089"/>
                </a:lnTo>
                <a:lnTo>
                  <a:pt x="180096" y="52601"/>
                </a:lnTo>
                <a:lnTo>
                  <a:pt x="176420" y="50149"/>
                </a:lnTo>
                <a:lnTo>
                  <a:pt x="172383" y="47720"/>
                </a:lnTo>
                <a:lnTo>
                  <a:pt x="168896" y="45307"/>
                </a:lnTo>
                <a:lnTo>
                  <a:pt x="162906" y="40509"/>
                </a:lnTo>
                <a:lnTo>
                  <a:pt x="158611" y="38119"/>
                </a:lnTo>
                <a:lnTo>
                  <a:pt x="153366" y="35731"/>
                </a:lnTo>
                <a:lnTo>
                  <a:pt x="147488" y="33346"/>
                </a:lnTo>
                <a:lnTo>
                  <a:pt x="141981" y="30962"/>
                </a:lnTo>
                <a:lnTo>
                  <a:pt x="131630" y="26196"/>
                </a:lnTo>
                <a:lnTo>
                  <a:pt x="125853" y="23814"/>
                </a:lnTo>
                <a:lnTo>
                  <a:pt x="119621" y="21432"/>
                </a:lnTo>
                <a:lnTo>
                  <a:pt x="113084" y="19051"/>
                </a:lnTo>
                <a:lnTo>
                  <a:pt x="107140" y="17463"/>
                </a:lnTo>
                <a:lnTo>
                  <a:pt x="101589" y="16405"/>
                </a:lnTo>
                <a:lnTo>
                  <a:pt x="96301" y="15699"/>
                </a:lnTo>
                <a:lnTo>
                  <a:pt x="91188" y="14435"/>
                </a:lnTo>
                <a:lnTo>
                  <a:pt x="86192" y="12798"/>
                </a:lnTo>
                <a:lnTo>
                  <a:pt x="81274" y="10913"/>
                </a:lnTo>
                <a:lnTo>
                  <a:pt x="76407" y="9657"/>
                </a:lnTo>
                <a:lnTo>
                  <a:pt x="71576" y="8819"/>
                </a:lnTo>
                <a:lnTo>
                  <a:pt x="66768" y="8261"/>
                </a:lnTo>
                <a:lnTo>
                  <a:pt x="62767" y="7888"/>
                </a:lnTo>
                <a:lnTo>
                  <a:pt x="59308" y="7640"/>
                </a:lnTo>
                <a:lnTo>
                  <a:pt x="56207" y="7475"/>
                </a:lnTo>
                <a:lnTo>
                  <a:pt x="52552" y="6571"/>
                </a:lnTo>
                <a:lnTo>
                  <a:pt x="48529" y="5174"/>
                </a:lnTo>
                <a:lnTo>
                  <a:pt x="44258" y="3449"/>
                </a:lnTo>
                <a:lnTo>
                  <a:pt x="39824" y="2300"/>
                </a:lnTo>
                <a:lnTo>
                  <a:pt x="35281" y="1533"/>
                </a:lnTo>
                <a:lnTo>
                  <a:pt x="30665" y="1022"/>
                </a:lnTo>
                <a:lnTo>
                  <a:pt x="26792" y="681"/>
                </a:lnTo>
                <a:lnTo>
                  <a:pt x="23418" y="454"/>
                </a:lnTo>
                <a:lnTo>
                  <a:pt x="20374" y="303"/>
                </a:lnTo>
                <a:lnTo>
                  <a:pt x="12759" y="13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3"/>
          <p:cNvSpPr/>
          <p:nvPr/>
        </p:nvSpPr>
        <p:spPr>
          <a:xfrm>
            <a:off x="6222206" y="1421606"/>
            <a:ext cx="135732" cy="28576"/>
          </a:xfrm>
          <a:custGeom>
            <a:avLst/>
            <a:gdLst/>
            <a:ahLst/>
            <a:cxnLst/>
            <a:rect l="0" t="0" r="0" b="0"/>
            <a:pathLst>
              <a:path w="135732" h="28576">
                <a:moveTo>
                  <a:pt x="0" y="28575"/>
                </a:moveTo>
                <a:lnTo>
                  <a:pt x="34552" y="28575"/>
                </a:lnTo>
                <a:lnTo>
                  <a:pt x="38116" y="27781"/>
                </a:lnTo>
                <a:lnTo>
                  <a:pt x="41286" y="26458"/>
                </a:lnTo>
                <a:lnTo>
                  <a:pt x="44192" y="24782"/>
                </a:lnTo>
                <a:lnTo>
                  <a:pt x="47718" y="23665"/>
                </a:lnTo>
                <a:lnTo>
                  <a:pt x="51656" y="22921"/>
                </a:lnTo>
                <a:lnTo>
                  <a:pt x="55868" y="22424"/>
                </a:lnTo>
                <a:lnTo>
                  <a:pt x="60264" y="22093"/>
                </a:lnTo>
                <a:lnTo>
                  <a:pt x="64782" y="21872"/>
                </a:lnTo>
                <a:lnTo>
                  <a:pt x="76609" y="21562"/>
                </a:lnTo>
                <a:lnTo>
                  <a:pt x="79648" y="21518"/>
                </a:lnTo>
                <a:lnTo>
                  <a:pt x="83261" y="20695"/>
                </a:lnTo>
                <a:lnTo>
                  <a:pt x="87257" y="19353"/>
                </a:lnTo>
                <a:lnTo>
                  <a:pt x="91509" y="17665"/>
                </a:lnTo>
                <a:lnTo>
                  <a:pt x="95137" y="16539"/>
                </a:lnTo>
                <a:lnTo>
                  <a:pt x="98350" y="15788"/>
                </a:lnTo>
                <a:lnTo>
                  <a:pt x="101285" y="15288"/>
                </a:lnTo>
                <a:lnTo>
                  <a:pt x="104829" y="14161"/>
                </a:lnTo>
                <a:lnTo>
                  <a:pt x="108780" y="12615"/>
                </a:lnTo>
                <a:lnTo>
                  <a:pt x="113001" y="10791"/>
                </a:lnTo>
                <a:lnTo>
                  <a:pt x="121925" y="6648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4"/>
          <p:cNvSpPr/>
          <p:nvPr/>
        </p:nvSpPr>
        <p:spPr>
          <a:xfrm>
            <a:off x="6425539" y="1343025"/>
            <a:ext cx="203862" cy="207169"/>
          </a:xfrm>
          <a:custGeom>
            <a:avLst/>
            <a:gdLst/>
            <a:ahLst/>
            <a:cxnLst/>
            <a:rect l="0" t="0" r="0" b="0"/>
            <a:pathLst>
              <a:path w="203862" h="207169">
                <a:moveTo>
                  <a:pt x="39554" y="0"/>
                </a:moveTo>
                <a:lnTo>
                  <a:pt x="102852" y="0"/>
                </a:lnTo>
                <a:lnTo>
                  <a:pt x="105566" y="793"/>
                </a:lnTo>
                <a:lnTo>
                  <a:pt x="107374" y="2116"/>
                </a:lnTo>
                <a:lnTo>
                  <a:pt x="108580" y="3792"/>
                </a:lnTo>
                <a:lnTo>
                  <a:pt x="114154" y="7770"/>
                </a:lnTo>
                <a:lnTo>
                  <a:pt x="117862" y="9943"/>
                </a:lnTo>
                <a:lnTo>
                  <a:pt x="124099" y="14473"/>
                </a:lnTo>
                <a:lnTo>
                  <a:pt x="126875" y="16792"/>
                </a:lnTo>
                <a:lnTo>
                  <a:pt x="128724" y="19132"/>
                </a:lnTo>
                <a:lnTo>
                  <a:pt x="129956" y="21486"/>
                </a:lnTo>
                <a:lnTo>
                  <a:pt x="132121" y="27012"/>
                </a:lnTo>
                <a:lnTo>
                  <a:pt x="135728" y="34759"/>
                </a:lnTo>
                <a:lnTo>
                  <a:pt x="137802" y="38254"/>
                </a:lnTo>
                <a:lnTo>
                  <a:pt x="142222" y="44253"/>
                </a:lnTo>
                <a:lnTo>
                  <a:pt x="143718" y="47758"/>
                </a:lnTo>
                <a:lnTo>
                  <a:pt x="144716" y="51683"/>
                </a:lnTo>
                <a:lnTo>
                  <a:pt x="145380" y="55886"/>
                </a:lnTo>
                <a:lnTo>
                  <a:pt x="145824" y="60276"/>
                </a:lnTo>
                <a:lnTo>
                  <a:pt x="146119" y="64790"/>
                </a:lnTo>
                <a:lnTo>
                  <a:pt x="146317" y="69387"/>
                </a:lnTo>
                <a:lnTo>
                  <a:pt x="145654" y="74039"/>
                </a:lnTo>
                <a:lnTo>
                  <a:pt x="144419" y="78728"/>
                </a:lnTo>
                <a:lnTo>
                  <a:pt x="142801" y="83441"/>
                </a:lnTo>
                <a:lnTo>
                  <a:pt x="140929" y="88171"/>
                </a:lnTo>
                <a:lnTo>
                  <a:pt x="138888" y="92912"/>
                </a:lnTo>
                <a:lnTo>
                  <a:pt x="136733" y="97660"/>
                </a:lnTo>
                <a:lnTo>
                  <a:pt x="134503" y="101619"/>
                </a:lnTo>
                <a:lnTo>
                  <a:pt x="132222" y="105052"/>
                </a:lnTo>
                <a:lnTo>
                  <a:pt x="129908" y="108134"/>
                </a:lnTo>
                <a:lnTo>
                  <a:pt x="127571" y="111777"/>
                </a:lnTo>
                <a:lnTo>
                  <a:pt x="125220" y="115793"/>
                </a:lnTo>
                <a:lnTo>
                  <a:pt x="122858" y="120058"/>
                </a:lnTo>
                <a:lnTo>
                  <a:pt x="118118" y="129029"/>
                </a:lnTo>
                <a:lnTo>
                  <a:pt x="115743" y="133645"/>
                </a:lnTo>
                <a:lnTo>
                  <a:pt x="113365" y="137515"/>
                </a:lnTo>
                <a:lnTo>
                  <a:pt x="108607" y="143932"/>
                </a:lnTo>
                <a:lnTo>
                  <a:pt x="105433" y="147548"/>
                </a:lnTo>
                <a:lnTo>
                  <a:pt x="101730" y="151547"/>
                </a:lnTo>
                <a:lnTo>
                  <a:pt x="97673" y="155800"/>
                </a:lnTo>
                <a:lnTo>
                  <a:pt x="93381" y="159429"/>
                </a:lnTo>
                <a:lnTo>
                  <a:pt x="88933" y="162642"/>
                </a:lnTo>
                <a:lnTo>
                  <a:pt x="84379" y="165578"/>
                </a:lnTo>
                <a:lnTo>
                  <a:pt x="79756" y="168329"/>
                </a:lnTo>
                <a:lnTo>
                  <a:pt x="75087" y="170957"/>
                </a:lnTo>
                <a:lnTo>
                  <a:pt x="70386" y="173502"/>
                </a:lnTo>
                <a:lnTo>
                  <a:pt x="66459" y="175993"/>
                </a:lnTo>
                <a:lnTo>
                  <a:pt x="63047" y="178447"/>
                </a:lnTo>
                <a:lnTo>
                  <a:pt x="59979" y="180877"/>
                </a:lnTo>
                <a:lnTo>
                  <a:pt x="54453" y="183577"/>
                </a:lnTo>
                <a:lnTo>
                  <a:pt x="48557" y="185571"/>
                </a:lnTo>
                <a:lnTo>
                  <a:pt x="44762" y="187214"/>
                </a:lnTo>
                <a:lnTo>
                  <a:pt x="40645" y="189103"/>
                </a:lnTo>
                <a:lnTo>
                  <a:pt x="37106" y="190362"/>
                </a:lnTo>
                <a:lnTo>
                  <a:pt x="31058" y="191761"/>
                </a:lnTo>
                <a:lnTo>
                  <a:pt x="28334" y="191341"/>
                </a:lnTo>
                <a:lnTo>
                  <a:pt x="20708" y="187750"/>
                </a:lnTo>
                <a:lnTo>
                  <a:pt x="15832" y="186632"/>
                </a:lnTo>
                <a:lnTo>
                  <a:pt x="11020" y="186135"/>
                </a:lnTo>
                <a:lnTo>
                  <a:pt x="8625" y="186002"/>
                </a:lnTo>
                <a:lnTo>
                  <a:pt x="7028" y="185120"/>
                </a:lnTo>
                <a:lnTo>
                  <a:pt x="5964" y="183738"/>
                </a:lnTo>
                <a:lnTo>
                  <a:pt x="5255" y="182023"/>
                </a:lnTo>
                <a:lnTo>
                  <a:pt x="464" y="175817"/>
                </a:lnTo>
                <a:lnTo>
                  <a:pt x="0" y="173568"/>
                </a:lnTo>
                <a:lnTo>
                  <a:pt x="485" y="171274"/>
                </a:lnTo>
                <a:lnTo>
                  <a:pt x="2346" y="166609"/>
                </a:lnTo>
                <a:lnTo>
                  <a:pt x="3174" y="161890"/>
                </a:lnTo>
                <a:lnTo>
                  <a:pt x="4188" y="158726"/>
                </a:lnTo>
                <a:lnTo>
                  <a:pt x="5658" y="155030"/>
                </a:lnTo>
                <a:lnTo>
                  <a:pt x="7432" y="150978"/>
                </a:lnTo>
                <a:lnTo>
                  <a:pt x="10202" y="147483"/>
                </a:lnTo>
                <a:lnTo>
                  <a:pt x="13636" y="144359"/>
                </a:lnTo>
                <a:lnTo>
                  <a:pt x="17513" y="141483"/>
                </a:lnTo>
                <a:lnTo>
                  <a:pt x="21685" y="138772"/>
                </a:lnTo>
                <a:lnTo>
                  <a:pt x="26054" y="136171"/>
                </a:lnTo>
                <a:lnTo>
                  <a:pt x="30554" y="133643"/>
                </a:lnTo>
                <a:lnTo>
                  <a:pt x="35935" y="131164"/>
                </a:lnTo>
                <a:lnTo>
                  <a:pt x="41904" y="128717"/>
                </a:lnTo>
                <a:lnTo>
                  <a:pt x="48265" y="126293"/>
                </a:lnTo>
                <a:lnTo>
                  <a:pt x="54093" y="123882"/>
                </a:lnTo>
                <a:lnTo>
                  <a:pt x="59565" y="121482"/>
                </a:lnTo>
                <a:lnTo>
                  <a:pt x="64801" y="119088"/>
                </a:lnTo>
                <a:lnTo>
                  <a:pt x="70673" y="117492"/>
                </a:lnTo>
                <a:lnTo>
                  <a:pt x="76969" y="116428"/>
                </a:lnTo>
                <a:lnTo>
                  <a:pt x="83548" y="115718"/>
                </a:lnTo>
                <a:lnTo>
                  <a:pt x="90315" y="115245"/>
                </a:lnTo>
                <a:lnTo>
                  <a:pt x="97207" y="114930"/>
                </a:lnTo>
                <a:lnTo>
                  <a:pt x="116167" y="114486"/>
                </a:lnTo>
                <a:lnTo>
                  <a:pt x="121586" y="114424"/>
                </a:lnTo>
                <a:lnTo>
                  <a:pt x="126785" y="115176"/>
                </a:lnTo>
                <a:lnTo>
                  <a:pt x="131840" y="116472"/>
                </a:lnTo>
                <a:lnTo>
                  <a:pt x="136797" y="118129"/>
                </a:lnTo>
                <a:lnTo>
                  <a:pt x="140895" y="119234"/>
                </a:lnTo>
                <a:lnTo>
                  <a:pt x="144421" y="119970"/>
                </a:lnTo>
                <a:lnTo>
                  <a:pt x="147566" y="120461"/>
                </a:lnTo>
                <a:lnTo>
                  <a:pt x="151250" y="122376"/>
                </a:lnTo>
                <a:lnTo>
                  <a:pt x="155293" y="125240"/>
                </a:lnTo>
                <a:lnTo>
                  <a:pt x="159576" y="128737"/>
                </a:lnTo>
                <a:lnTo>
                  <a:pt x="163225" y="131862"/>
                </a:lnTo>
                <a:lnTo>
                  <a:pt x="169396" y="137451"/>
                </a:lnTo>
                <a:lnTo>
                  <a:pt x="172153" y="140846"/>
                </a:lnTo>
                <a:lnTo>
                  <a:pt x="174785" y="144697"/>
                </a:lnTo>
                <a:lnTo>
                  <a:pt x="177333" y="148852"/>
                </a:lnTo>
                <a:lnTo>
                  <a:pt x="179826" y="152416"/>
                </a:lnTo>
                <a:lnTo>
                  <a:pt x="184712" y="158492"/>
                </a:lnTo>
                <a:lnTo>
                  <a:pt x="186332" y="162018"/>
                </a:lnTo>
                <a:lnTo>
                  <a:pt x="187413" y="165955"/>
                </a:lnTo>
                <a:lnTo>
                  <a:pt x="188133" y="170168"/>
                </a:lnTo>
                <a:lnTo>
                  <a:pt x="188613" y="173770"/>
                </a:lnTo>
                <a:lnTo>
                  <a:pt x="189146" y="179889"/>
                </a:lnTo>
                <a:lnTo>
                  <a:pt x="190082" y="182632"/>
                </a:lnTo>
                <a:lnTo>
                  <a:pt x="193239" y="187797"/>
                </a:lnTo>
                <a:lnTo>
                  <a:pt x="195171" y="192738"/>
                </a:lnTo>
                <a:lnTo>
                  <a:pt x="195687" y="195167"/>
                </a:lnTo>
                <a:lnTo>
                  <a:pt x="198376" y="199982"/>
                </a:lnTo>
                <a:lnTo>
                  <a:pt x="203861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5"/>
          <p:cNvSpPr/>
          <p:nvPr/>
        </p:nvSpPr>
        <p:spPr>
          <a:xfrm>
            <a:off x="6672262" y="1393031"/>
            <a:ext cx="164307" cy="150020"/>
          </a:xfrm>
          <a:custGeom>
            <a:avLst/>
            <a:gdLst/>
            <a:ahLst/>
            <a:cxnLst/>
            <a:rect l="0" t="0" r="0" b="0"/>
            <a:pathLst>
              <a:path w="164307" h="150020">
                <a:moveTo>
                  <a:pt x="0" y="0"/>
                </a:moveTo>
                <a:lnTo>
                  <a:pt x="6850" y="0"/>
                </a:lnTo>
                <a:lnTo>
                  <a:pt x="10849" y="3792"/>
                </a:lnTo>
                <a:lnTo>
                  <a:pt x="12789" y="4909"/>
                </a:lnTo>
                <a:lnTo>
                  <a:pt x="20105" y="7275"/>
                </a:lnTo>
                <a:lnTo>
                  <a:pt x="23723" y="8819"/>
                </a:lnTo>
                <a:lnTo>
                  <a:pt x="27722" y="10642"/>
                </a:lnTo>
                <a:lnTo>
                  <a:pt x="31181" y="12651"/>
                </a:lnTo>
                <a:lnTo>
                  <a:pt x="34281" y="14784"/>
                </a:lnTo>
                <a:lnTo>
                  <a:pt x="37141" y="16999"/>
                </a:lnTo>
                <a:lnTo>
                  <a:pt x="39843" y="19270"/>
                </a:lnTo>
                <a:lnTo>
                  <a:pt x="44960" y="23910"/>
                </a:lnTo>
                <a:lnTo>
                  <a:pt x="56096" y="34777"/>
                </a:lnTo>
                <a:lnTo>
                  <a:pt x="60416" y="38266"/>
                </a:lnTo>
                <a:lnTo>
                  <a:pt x="64884" y="41386"/>
                </a:lnTo>
                <a:lnTo>
                  <a:pt x="69450" y="44259"/>
                </a:lnTo>
                <a:lnTo>
                  <a:pt x="73287" y="47762"/>
                </a:lnTo>
                <a:lnTo>
                  <a:pt x="76640" y="51685"/>
                </a:lnTo>
                <a:lnTo>
                  <a:pt x="79668" y="55888"/>
                </a:lnTo>
                <a:lnTo>
                  <a:pt x="83275" y="60277"/>
                </a:lnTo>
                <a:lnTo>
                  <a:pt x="87266" y="64791"/>
                </a:lnTo>
                <a:lnTo>
                  <a:pt x="95141" y="73246"/>
                </a:lnTo>
                <a:lnTo>
                  <a:pt x="104832" y="83262"/>
                </a:lnTo>
                <a:lnTo>
                  <a:pt x="122735" y="101285"/>
                </a:lnTo>
                <a:lnTo>
                  <a:pt x="125479" y="104830"/>
                </a:lnTo>
                <a:lnTo>
                  <a:pt x="128103" y="108780"/>
                </a:lnTo>
                <a:lnTo>
                  <a:pt x="130646" y="113001"/>
                </a:lnTo>
                <a:lnTo>
                  <a:pt x="133135" y="116609"/>
                </a:lnTo>
                <a:lnTo>
                  <a:pt x="135588" y="119808"/>
                </a:lnTo>
                <a:lnTo>
                  <a:pt x="138017" y="122734"/>
                </a:lnTo>
                <a:lnTo>
                  <a:pt x="139636" y="125479"/>
                </a:lnTo>
                <a:lnTo>
                  <a:pt x="140715" y="128103"/>
                </a:lnTo>
                <a:lnTo>
                  <a:pt x="141436" y="130645"/>
                </a:lnTo>
                <a:lnTo>
                  <a:pt x="142709" y="133134"/>
                </a:lnTo>
                <a:lnTo>
                  <a:pt x="144352" y="135587"/>
                </a:lnTo>
                <a:lnTo>
                  <a:pt x="146241" y="138017"/>
                </a:lnTo>
                <a:lnTo>
                  <a:pt x="148294" y="140430"/>
                </a:lnTo>
                <a:lnTo>
                  <a:pt x="150457" y="142832"/>
                </a:lnTo>
                <a:lnTo>
                  <a:pt x="152692" y="145228"/>
                </a:lnTo>
                <a:lnTo>
                  <a:pt x="154976" y="146825"/>
                </a:lnTo>
                <a:lnTo>
                  <a:pt x="159630" y="148599"/>
                </a:lnTo>
                <a:lnTo>
                  <a:pt x="164306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6"/>
          <p:cNvSpPr/>
          <p:nvPr/>
        </p:nvSpPr>
        <p:spPr>
          <a:xfrm>
            <a:off x="6665118" y="1400469"/>
            <a:ext cx="171451" cy="135438"/>
          </a:xfrm>
          <a:custGeom>
            <a:avLst/>
            <a:gdLst/>
            <a:ahLst/>
            <a:cxnLst/>
            <a:rect l="0" t="0" r="0" b="0"/>
            <a:pathLst>
              <a:path w="171451" h="135438">
                <a:moveTo>
                  <a:pt x="171450" y="6849"/>
                </a:moveTo>
                <a:lnTo>
                  <a:pt x="164601" y="0"/>
                </a:lnTo>
                <a:lnTo>
                  <a:pt x="160601" y="3585"/>
                </a:lnTo>
                <a:lnTo>
                  <a:pt x="159456" y="5467"/>
                </a:lnTo>
                <a:lnTo>
                  <a:pt x="158182" y="9674"/>
                </a:lnTo>
                <a:lnTo>
                  <a:pt x="156254" y="11908"/>
                </a:lnTo>
                <a:lnTo>
                  <a:pt x="153382" y="14190"/>
                </a:lnTo>
                <a:lnTo>
                  <a:pt x="149880" y="16506"/>
                </a:lnTo>
                <a:lnTo>
                  <a:pt x="145957" y="18843"/>
                </a:lnTo>
                <a:lnTo>
                  <a:pt x="141755" y="21195"/>
                </a:lnTo>
                <a:lnTo>
                  <a:pt x="137366" y="23557"/>
                </a:lnTo>
                <a:lnTo>
                  <a:pt x="132853" y="26719"/>
                </a:lnTo>
                <a:lnTo>
                  <a:pt x="128256" y="30414"/>
                </a:lnTo>
                <a:lnTo>
                  <a:pt x="123604" y="34466"/>
                </a:lnTo>
                <a:lnTo>
                  <a:pt x="118122" y="38754"/>
                </a:lnTo>
                <a:lnTo>
                  <a:pt x="112085" y="43200"/>
                </a:lnTo>
                <a:lnTo>
                  <a:pt x="105680" y="47752"/>
                </a:lnTo>
                <a:lnTo>
                  <a:pt x="99822" y="52374"/>
                </a:lnTo>
                <a:lnTo>
                  <a:pt x="94329" y="57043"/>
                </a:lnTo>
                <a:lnTo>
                  <a:pt x="89080" y="61743"/>
                </a:lnTo>
                <a:lnTo>
                  <a:pt x="83199" y="66464"/>
                </a:lnTo>
                <a:lnTo>
                  <a:pt x="76898" y="71199"/>
                </a:lnTo>
                <a:lnTo>
                  <a:pt x="70315" y="75943"/>
                </a:lnTo>
                <a:lnTo>
                  <a:pt x="64339" y="80693"/>
                </a:lnTo>
                <a:lnTo>
                  <a:pt x="58768" y="85447"/>
                </a:lnTo>
                <a:lnTo>
                  <a:pt x="53466" y="90204"/>
                </a:lnTo>
                <a:lnTo>
                  <a:pt x="48345" y="94169"/>
                </a:lnTo>
                <a:lnTo>
                  <a:pt x="43343" y="97606"/>
                </a:lnTo>
                <a:lnTo>
                  <a:pt x="38420" y="100691"/>
                </a:lnTo>
                <a:lnTo>
                  <a:pt x="33551" y="103542"/>
                </a:lnTo>
                <a:lnTo>
                  <a:pt x="28717" y="106236"/>
                </a:lnTo>
                <a:lnTo>
                  <a:pt x="23907" y="108826"/>
                </a:lnTo>
                <a:lnTo>
                  <a:pt x="19908" y="111346"/>
                </a:lnTo>
                <a:lnTo>
                  <a:pt x="16447" y="113820"/>
                </a:lnTo>
                <a:lnTo>
                  <a:pt x="13346" y="116263"/>
                </a:lnTo>
                <a:lnTo>
                  <a:pt x="11279" y="118686"/>
                </a:lnTo>
                <a:lnTo>
                  <a:pt x="9900" y="121094"/>
                </a:lnTo>
                <a:lnTo>
                  <a:pt x="8982" y="123494"/>
                </a:lnTo>
                <a:lnTo>
                  <a:pt x="7575" y="125094"/>
                </a:lnTo>
                <a:lnTo>
                  <a:pt x="5844" y="126160"/>
                </a:lnTo>
                <a:lnTo>
                  <a:pt x="3896" y="126871"/>
                </a:lnTo>
                <a:lnTo>
                  <a:pt x="2598" y="128139"/>
                </a:lnTo>
                <a:lnTo>
                  <a:pt x="1732" y="129778"/>
                </a:lnTo>
                <a:lnTo>
                  <a:pt x="0" y="135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7"/>
          <p:cNvSpPr/>
          <p:nvPr/>
        </p:nvSpPr>
        <p:spPr>
          <a:xfrm>
            <a:off x="6979443" y="1471699"/>
            <a:ext cx="192883" cy="7058"/>
          </a:xfrm>
          <a:custGeom>
            <a:avLst/>
            <a:gdLst/>
            <a:ahLst/>
            <a:cxnLst/>
            <a:rect l="0" t="0" r="0" b="0"/>
            <a:pathLst>
              <a:path w="192883" h="7058">
                <a:moveTo>
                  <a:pt x="0" y="7057"/>
                </a:moveTo>
                <a:lnTo>
                  <a:pt x="86155" y="7057"/>
                </a:lnTo>
                <a:lnTo>
                  <a:pt x="93156" y="6263"/>
                </a:lnTo>
                <a:lnTo>
                  <a:pt x="100203" y="4940"/>
                </a:lnTo>
                <a:lnTo>
                  <a:pt x="107284" y="3264"/>
                </a:lnTo>
                <a:lnTo>
                  <a:pt x="114386" y="2147"/>
                </a:lnTo>
                <a:lnTo>
                  <a:pt x="121501" y="1403"/>
                </a:lnTo>
                <a:lnTo>
                  <a:pt x="128626" y="906"/>
                </a:lnTo>
                <a:lnTo>
                  <a:pt x="134963" y="575"/>
                </a:lnTo>
                <a:lnTo>
                  <a:pt x="146238" y="207"/>
                </a:lnTo>
                <a:lnTo>
                  <a:pt x="161511" y="0"/>
                </a:lnTo>
                <a:lnTo>
                  <a:pt x="165617" y="765"/>
                </a:lnTo>
                <a:lnTo>
                  <a:pt x="169150" y="2068"/>
                </a:lnTo>
                <a:lnTo>
                  <a:pt x="172297" y="3731"/>
                </a:lnTo>
                <a:lnTo>
                  <a:pt x="175983" y="4840"/>
                </a:lnTo>
                <a:lnTo>
                  <a:pt x="180029" y="5579"/>
                </a:lnTo>
                <a:lnTo>
                  <a:pt x="192882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8"/>
          <p:cNvSpPr/>
          <p:nvPr/>
        </p:nvSpPr>
        <p:spPr>
          <a:xfrm>
            <a:off x="7043737" y="1400175"/>
            <a:ext cx="35720" cy="164307"/>
          </a:xfrm>
          <a:custGeom>
            <a:avLst/>
            <a:gdLst/>
            <a:ahLst/>
            <a:cxnLst/>
            <a:rect l="0" t="0" r="0" b="0"/>
            <a:pathLst>
              <a:path w="35720" h="16430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1"/>
                </a:lnTo>
                <a:lnTo>
                  <a:pt x="7276" y="12650"/>
                </a:lnTo>
                <a:lnTo>
                  <a:pt x="8820" y="14783"/>
                </a:lnTo>
                <a:lnTo>
                  <a:pt x="10643" y="16999"/>
                </a:lnTo>
                <a:lnTo>
                  <a:pt x="12651" y="20064"/>
                </a:lnTo>
                <a:lnTo>
                  <a:pt x="14784" y="23695"/>
                </a:lnTo>
                <a:lnTo>
                  <a:pt x="17000" y="27702"/>
                </a:lnTo>
                <a:lnTo>
                  <a:pt x="18477" y="31168"/>
                </a:lnTo>
                <a:lnTo>
                  <a:pt x="19462" y="34272"/>
                </a:lnTo>
                <a:lnTo>
                  <a:pt x="20118" y="37136"/>
                </a:lnTo>
                <a:lnTo>
                  <a:pt x="21350" y="40632"/>
                </a:lnTo>
                <a:lnTo>
                  <a:pt x="22964" y="44550"/>
                </a:lnTo>
                <a:lnTo>
                  <a:pt x="24835" y="48750"/>
                </a:lnTo>
                <a:lnTo>
                  <a:pt x="26081" y="53931"/>
                </a:lnTo>
                <a:lnTo>
                  <a:pt x="26913" y="59766"/>
                </a:lnTo>
                <a:lnTo>
                  <a:pt x="27467" y="66038"/>
                </a:lnTo>
                <a:lnTo>
                  <a:pt x="27836" y="71806"/>
                </a:lnTo>
                <a:lnTo>
                  <a:pt x="28247" y="82449"/>
                </a:lnTo>
                <a:lnTo>
                  <a:pt x="28478" y="97366"/>
                </a:lnTo>
                <a:lnTo>
                  <a:pt x="28575" y="152275"/>
                </a:lnTo>
                <a:lnTo>
                  <a:pt x="29369" y="153904"/>
                </a:lnTo>
                <a:lnTo>
                  <a:pt x="30692" y="154990"/>
                </a:lnTo>
                <a:lnTo>
                  <a:pt x="32368" y="155714"/>
                </a:lnTo>
                <a:lnTo>
                  <a:pt x="33485" y="156990"/>
                </a:lnTo>
                <a:lnTo>
                  <a:pt x="34229" y="158635"/>
                </a:lnTo>
                <a:lnTo>
                  <a:pt x="3571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9"/>
          <p:cNvSpPr/>
          <p:nvPr/>
        </p:nvSpPr>
        <p:spPr>
          <a:xfrm>
            <a:off x="7229475" y="1371928"/>
            <a:ext cx="169992" cy="177175"/>
          </a:xfrm>
          <a:custGeom>
            <a:avLst/>
            <a:gdLst/>
            <a:ahLst/>
            <a:cxnLst/>
            <a:rect l="0" t="0" r="0" b="0"/>
            <a:pathLst>
              <a:path w="169992" h="177175">
                <a:moveTo>
                  <a:pt x="0" y="28247"/>
                </a:moveTo>
                <a:lnTo>
                  <a:pt x="3792" y="28247"/>
                </a:lnTo>
                <a:lnTo>
                  <a:pt x="5703" y="27453"/>
                </a:lnTo>
                <a:lnTo>
                  <a:pt x="9942" y="24454"/>
                </a:lnTo>
                <a:lnTo>
                  <a:pt x="13000" y="22096"/>
                </a:lnTo>
                <a:lnTo>
                  <a:pt x="17948" y="19427"/>
                </a:lnTo>
                <a:lnTo>
                  <a:pt x="21490" y="17605"/>
                </a:lnTo>
                <a:lnTo>
                  <a:pt x="24645" y="15596"/>
                </a:lnTo>
                <a:lnTo>
                  <a:pt x="27543" y="13463"/>
                </a:lnTo>
                <a:lnTo>
                  <a:pt x="30268" y="11247"/>
                </a:lnTo>
                <a:lnTo>
                  <a:pt x="33673" y="9770"/>
                </a:lnTo>
                <a:lnTo>
                  <a:pt x="37530" y="8785"/>
                </a:lnTo>
                <a:lnTo>
                  <a:pt x="41688" y="8128"/>
                </a:lnTo>
                <a:lnTo>
                  <a:pt x="46048" y="6897"/>
                </a:lnTo>
                <a:lnTo>
                  <a:pt x="50542" y="5282"/>
                </a:lnTo>
                <a:lnTo>
                  <a:pt x="55126" y="3412"/>
                </a:lnTo>
                <a:lnTo>
                  <a:pt x="59769" y="2165"/>
                </a:lnTo>
                <a:lnTo>
                  <a:pt x="64452" y="1334"/>
                </a:lnTo>
                <a:lnTo>
                  <a:pt x="69162" y="780"/>
                </a:lnTo>
                <a:lnTo>
                  <a:pt x="73889" y="410"/>
                </a:lnTo>
                <a:lnTo>
                  <a:pt x="78628" y="164"/>
                </a:lnTo>
                <a:lnTo>
                  <a:pt x="83375" y="0"/>
                </a:lnTo>
                <a:lnTo>
                  <a:pt x="88127" y="684"/>
                </a:lnTo>
                <a:lnTo>
                  <a:pt x="92882" y="1934"/>
                </a:lnTo>
                <a:lnTo>
                  <a:pt x="97640" y="3561"/>
                </a:lnTo>
                <a:lnTo>
                  <a:pt x="101606" y="4646"/>
                </a:lnTo>
                <a:lnTo>
                  <a:pt x="105043" y="5369"/>
                </a:lnTo>
                <a:lnTo>
                  <a:pt x="108129" y="5851"/>
                </a:lnTo>
                <a:lnTo>
                  <a:pt x="110980" y="6966"/>
                </a:lnTo>
                <a:lnTo>
                  <a:pt x="116264" y="10322"/>
                </a:lnTo>
                <a:lnTo>
                  <a:pt x="117990" y="12328"/>
                </a:lnTo>
                <a:lnTo>
                  <a:pt x="119141" y="14459"/>
                </a:lnTo>
                <a:lnTo>
                  <a:pt x="119908" y="16674"/>
                </a:lnTo>
                <a:lnTo>
                  <a:pt x="120420" y="19738"/>
                </a:lnTo>
                <a:lnTo>
                  <a:pt x="120761" y="23368"/>
                </a:lnTo>
                <a:lnTo>
                  <a:pt x="120989" y="27375"/>
                </a:lnTo>
                <a:lnTo>
                  <a:pt x="120346" y="30841"/>
                </a:lnTo>
                <a:lnTo>
                  <a:pt x="119125" y="33945"/>
                </a:lnTo>
                <a:lnTo>
                  <a:pt x="117516" y="36808"/>
                </a:lnTo>
                <a:lnTo>
                  <a:pt x="114857" y="40304"/>
                </a:lnTo>
                <a:lnTo>
                  <a:pt x="111496" y="44222"/>
                </a:lnTo>
                <a:lnTo>
                  <a:pt x="107667" y="48422"/>
                </a:lnTo>
                <a:lnTo>
                  <a:pt x="103528" y="52016"/>
                </a:lnTo>
                <a:lnTo>
                  <a:pt x="99181" y="55205"/>
                </a:lnTo>
                <a:lnTo>
                  <a:pt x="94695" y="58125"/>
                </a:lnTo>
                <a:lnTo>
                  <a:pt x="90118" y="61659"/>
                </a:lnTo>
                <a:lnTo>
                  <a:pt x="85479" y="65603"/>
                </a:lnTo>
                <a:lnTo>
                  <a:pt x="80798" y="69820"/>
                </a:lnTo>
                <a:lnTo>
                  <a:pt x="76090" y="73424"/>
                </a:lnTo>
                <a:lnTo>
                  <a:pt x="71364" y="76621"/>
                </a:lnTo>
                <a:lnTo>
                  <a:pt x="66626" y="79546"/>
                </a:lnTo>
                <a:lnTo>
                  <a:pt x="61880" y="81496"/>
                </a:lnTo>
                <a:lnTo>
                  <a:pt x="57128" y="82796"/>
                </a:lnTo>
                <a:lnTo>
                  <a:pt x="52372" y="83663"/>
                </a:lnTo>
                <a:lnTo>
                  <a:pt x="48409" y="85035"/>
                </a:lnTo>
                <a:lnTo>
                  <a:pt x="44972" y="86743"/>
                </a:lnTo>
                <a:lnTo>
                  <a:pt x="37546" y="91395"/>
                </a:lnTo>
                <a:lnTo>
                  <a:pt x="32467" y="95993"/>
                </a:lnTo>
                <a:lnTo>
                  <a:pt x="29728" y="98590"/>
                </a:lnTo>
                <a:lnTo>
                  <a:pt x="32709" y="95568"/>
                </a:lnTo>
                <a:lnTo>
                  <a:pt x="34506" y="94558"/>
                </a:lnTo>
                <a:lnTo>
                  <a:pt x="38619" y="93437"/>
                </a:lnTo>
                <a:lnTo>
                  <a:pt x="41621" y="93138"/>
                </a:lnTo>
                <a:lnTo>
                  <a:pt x="45209" y="92939"/>
                </a:lnTo>
                <a:lnTo>
                  <a:pt x="49190" y="92806"/>
                </a:lnTo>
                <a:lnTo>
                  <a:pt x="54224" y="91924"/>
                </a:lnTo>
                <a:lnTo>
                  <a:pt x="59962" y="90542"/>
                </a:lnTo>
                <a:lnTo>
                  <a:pt x="66168" y="88827"/>
                </a:lnTo>
                <a:lnTo>
                  <a:pt x="71893" y="87683"/>
                </a:lnTo>
                <a:lnTo>
                  <a:pt x="77298" y="86921"/>
                </a:lnTo>
                <a:lnTo>
                  <a:pt x="82487" y="86413"/>
                </a:lnTo>
                <a:lnTo>
                  <a:pt x="88329" y="86074"/>
                </a:lnTo>
                <a:lnTo>
                  <a:pt x="101169" y="85698"/>
                </a:lnTo>
                <a:lnTo>
                  <a:pt x="121787" y="85486"/>
                </a:lnTo>
                <a:lnTo>
                  <a:pt x="128022" y="86250"/>
                </a:lnTo>
                <a:lnTo>
                  <a:pt x="133767" y="87553"/>
                </a:lnTo>
                <a:lnTo>
                  <a:pt x="139184" y="89215"/>
                </a:lnTo>
                <a:lnTo>
                  <a:pt x="143588" y="90324"/>
                </a:lnTo>
                <a:lnTo>
                  <a:pt x="147319" y="91063"/>
                </a:lnTo>
                <a:lnTo>
                  <a:pt x="150601" y="91555"/>
                </a:lnTo>
                <a:lnTo>
                  <a:pt x="153582" y="92677"/>
                </a:lnTo>
                <a:lnTo>
                  <a:pt x="156362" y="94219"/>
                </a:lnTo>
                <a:lnTo>
                  <a:pt x="159011" y="96041"/>
                </a:lnTo>
                <a:lnTo>
                  <a:pt x="161569" y="98843"/>
                </a:lnTo>
                <a:lnTo>
                  <a:pt x="164069" y="102298"/>
                </a:lnTo>
                <a:lnTo>
                  <a:pt x="166530" y="106189"/>
                </a:lnTo>
                <a:lnTo>
                  <a:pt x="168170" y="109577"/>
                </a:lnTo>
                <a:lnTo>
                  <a:pt x="169264" y="112629"/>
                </a:lnTo>
                <a:lnTo>
                  <a:pt x="169991" y="115458"/>
                </a:lnTo>
                <a:lnTo>
                  <a:pt x="169684" y="118138"/>
                </a:lnTo>
                <a:lnTo>
                  <a:pt x="168685" y="120718"/>
                </a:lnTo>
                <a:lnTo>
                  <a:pt x="167225" y="123231"/>
                </a:lnTo>
                <a:lnTo>
                  <a:pt x="164665" y="126495"/>
                </a:lnTo>
                <a:lnTo>
                  <a:pt x="161370" y="130258"/>
                </a:lnTo>
                <a:lnTo>
                  <a:pt x="157587" y="134354"/>
                </a:lnTo>
                <a:lnTo>
                  <a:pt x="153476" y="137879"/>
                </a:lnTo>
                <a:lnTo>
                  <a:pt x="149149" y="141022"/>
                </a:lnTo>
                <a:lnTo>
                  <a:pt x="144676" y="143911"/>
                </a:lnTo>
                <a:lnTo>
                  <a:pt x="140900" y="146631"/>
                </a:lnTo>
                <a:lnTo>
                  <a:pt x="137590" y="149239"/>
                </a:lnTo>
                <a:lnTo>
                  <a:pt x="134588" y="151770"/>
                </a:lnTo>
                <a:lnTo>
                  <a:pt x="131001" y="154252"/>
                </a:lnTo>
                <a:lnTo>
                  <a:pt x="127021" y="156700"/>
                </a:lnTo>
                <a:lnTo>
                  <a:pt x="122781" y="159126"/>
                </a:lnTo>
                <a:lnTo>
                  <a:pt x="117572" y="160743"/>
                </a:lnTo>
                <a:lnTo>
                  <a:pt x="111719" y="161821"/>
                </a:lnTo>
                <a:lnTo>
                  <a:pt x="105435" y="162540"/>
                </a:lnTo>
                <a:lnTo>
                  <a:pt x="100452" y="163813"/>
                </a:lnTo>
                <a:lnTo>
                  <a:pt x="96337" y="165456"/>
                </a:lnTo>
                <a:lnTo>
                  <a:pt x="92799" y="167344"/>
                </a:lnTo>
                <a:lnTo>
                  <a:pt x="88853" y="168603"/>
                </a:lnTo>
                <a:lnTo>
                  <a:pt x="84635" y="169443"/>
                </a:lnTo>
                <a:lnTo>
                  <a:pt x="80236" y="170002"/>
                </a:lnTo>
                <a:lnTo>
                  <a:pt x="76510" y="171169"/>
                </a:lnTo>
                <a:lnTo>
                  <a:pt x="73231" y="172741"/>
                </a:lnTo>
                <a:lnTo>
                  <a:pt x="70252" y="174582"/>
                </a:lnTo>
                <a:lnTo>
                  <a:pt x="67472" y="175810"/>
                </a:lnTo>
                <a:lnTo>
                  <a:pt x="62267" y="177174"/>
                </a:lnTo>
                <a:lnTo>
                  <a:pt x="59767" y="176744"/>
                </a:lnTo>
                <a:lnTo>
                  <a:pt x="54873" y="174150"/>
                </a:lnTo>
                <a:lnTo>
                  <a:pt x="50006" y="1711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0"/>
          <p:cNvSpPr/>
          <p:nvPr/>
        </p:nvSpPr>
        <p:spPr>
          <a:xfrm>
            <a:off x="7422356" y="1421937"/>
            <a:ext cx="157066" cy="228146"/>
          </a:xfrm>
          <a:custGeom>
            <a:avLst/>
            <a:gdLst/>
            <a:ahLst/>
            <a:cxnLst/>
            <a:rect l="0" t="0" r="0" b="0"/>
            <a:pathLst>
              <a:path w="157066" h="228146">
                <a:moveTo>
                  <a:pt x="28575" y="21100"/>
                </a:moveTo>
                <a:lnTo>
                  <a:pt x="28575" y="31742"/>
                </a:lnTo>
                <a:lnTo>
                  <a:pt x="29369" y="33751"/>
                </a:lnTo>
                <a:lnTo>
                  <a:pt x="33485" y="40371"/>
                </a:lnTo>
                <a:lnTo>
                  <a:pt x="34726" y="45011"/>
                </a:lnTo>
                <a:lnTo>
                  <a:pt x="35277" y="51835"/>
                </a:lnTo>
                <a:lnTo>
                  <a:pt x="35522" y="59366"/>
                </a:lnTo>
                <a:lnTo>
                  <a:pt x="35660" y="68862"/>
                </a:lnTo>
                <a:lnTo>
                  <a:pt x="35692" y="76988"/>
                </a:lnTo>
                <a:lnTo>
                  <a:pt x="36495" y="80584"/>
                </a:lnTo>
                <a:lnTo>
                  <a:pt x="40623" y="89437"/>
                </a:lnTo>
                <a:lnTo>
                  <a:pt x="41867" y="94599"/>
                </a:lnTo>
                <a:lnTo>
                  <a:pt x="44537" y="99539"/>
                </a:lnTo>
                <a:lnTo>
                  <a:pt x="46360" y="101968"/>
                </a:lnTo>
                <a:lnTo>
                  <a:pt x="48386" y="106783"/>
                </a:lnTo>
                <a:lnTo>
                  <a:pt x="48925" y="109178"/>
                </a:lnTo>
                <a:lnTo>
                  <a:pt x="50079" y="110775"/>
                </a:lnTo>
                <a:lnTo>
                  <a:pt x="51643" y="111840"/>
                </a:lnTo>
                <a:lnTo>
                  <a:pt x="55496" y="113022"/>
                </a:lnTo>
                <a:lnTo>
                  <a:pt x="59855" y="113548"/>
                </a:lnTo>
                <a:lnTo>
                  <a:pt x="62129" y="112895"/>
                </a:lnTo>
                <a:lnTo>
                  <a:pt x="66771" y="110052"/>
                </a:lnTo>
                <a:lnTo>
                  <a:pt x="71480" y="108259"/>
                </a:lnTo>
                <a:lnTo>
                  <a:pt x="73846" y="107781"/>
                </a:lnTo>
                <a:lnTo>
                  <a:pt x="78594" y="105133"/>
                </a:lnTo>
                <a:lnTo>
                  <a:pt x="80970" y="103316"/>
                </a:lnTo>
                <a:lnTo>
                  <a:pt x="85728" y="97063"/>
                </a:lnTo>
                <a:lnTo>
                  <a:pt x="88109" y="93173"/>
                </a:lnTo>
                <a:lnTo>
                  <a:pt x="91283" y="89786"/>
                </a:lnTo>
                <a:lnTo>
                  <a:pt x="94987" y="86735"/>
                </a:lnTo>
                <a:lnTo>
                  <a:pt x="99043" y="83906"/>
                </a:lnTo>
                <a:lnTo>
                  <a:pt x="102541" y="81227"/>
                </a:lnTo>
                <a:lnTo>
                  <a:pt x="105666" y="78647"/>
                </a:lnTo>
                <a:lnTo>
                  <a:pt x="108544" y="76134"/>
                </a:lnTo>
                <a:lnTo>
                  <a:pt x="110463" y="72870"/>
                </a:lnTo>
                <a:lnTo>
                  <a:pt x="111742" y="69107"/>
                </a:lnTo>
                <a:lnTo>
                  <a:pt x="112595" y="65011"/>
                </a:lnTo>
                <a:lnTo>
                  <a:pt x="115659" y="58343"/>
                </a:lnTo>
                <a:lnTo>
                  <a:pt x="117587" y="55454"/>
                </a:lnTo>
                <a:lnTo>
                  <a:pt x="118873" y="51940"/>
                </a:lnTo>
                <a:lnTo>
                  <a:pt x="119730" y="48010"/>
                </a:lnTo>
                <a:lnTo>
                  <a:pt x="120301" y="43802"/>
                </a:lnTo>
                <a:lnTo>
                  <a:pt x="120936" y="37011"/>
                </a:lnTo>
                <a:lnTo>
                  <a:pt x="121106" y="34088"/>
                </a:lnTo>
                <a:lnTo>
                  <a:pt x="122012" y="31346"/>
                </a:lnTo>
                <a:lnTo>
                  <a:pt x="125136" y="26183"/>
                </a:lnTo>
                <a:lnTo>
                  <a:pt x="127053" y="21243"/>
                </a:lnTo>
                <a:lnTo>
                  <a:pt x="127564" y="18814"/>
                </a:lnTo>
                <a:lnTo>
                  <a:pt x="127111" y="16401"/>
                </a:lnTo>
                <a:lnTo>
                  <a:pt x="123476" y="10006"/>
                </a:lnTo>
                <a:lnTo>
                  <a:pt x="122347" y="8232"/>
                </a:lnTo>
                <a:lnTo>
                  <a:pt x="121846" y="5327"/>
                </a:lnTo>
                <a:lnTo>
                  <a:pt x="121467" y="0"/>
                </a:lnTo>
                <a:lnTo>
                  <a:pt x="121444" y="10319"/>
                </a:lnTo>
                <a:lnTo>
                  <a:pt x="123561" y="16573"/>
                </a:lnTo>
                <a:lnTo>
                  <a:pt x="125236" y="20463"/>
                </a:lnTo>
                <a:lnTo>
                  <a:pt x="127097" y="26902"/>
                </a:lnTo>
                <a:lnTo>
                  <a:pt x="128719" y="33204"/>
                </a:lnTo>
                <a:lnTo>
                  <a:pt x="130262" y="37107"/>
                </a:lnTo>
                <a:lnTo>
                  <a:pt x="132086" y="41296"/>
                </a:lnTo>
                <a:lnTo>
                  <a:pt x="133301" y="45677"/>
                </a:lnTo>
                <a:lnTo>
                  <a:pt x="134111" y="50184"/>
                </a:lnTo>
                <a:lnTo>
                  <a:pt x="134651" y="54777"/>
                </a:lnTo>
                <a:lnTo>
                  <a:pt x="135011" y="58633"/>
                </a:lnTo>
                <a:lnTo>
                  <a:pt x="135411" y="65033"/>
                </a:lnTo>
                <a:lnTo>
                  <a:pt x="136312" y="68645"/>
                </a:lnTo>
                <a:lnTo>
                  <a:pt x="137705" y="72640"/>
                </a:lnTo>
                <a:lnTo>
                  <a:pt x="139428" y="76892"/>
                </a:lnTo>
                <a:lnTo>
                  <a:pt x="141371" y="81313"/>
                </a:lnTo>
                <a:lnTo>
                  <a:pt x="145646" y="90459"/>
                </a:lnTo>
                <a:lnTo>
                  <a:pt x="147103" y="95915"/>
                </a:lnTo>
                <a:lnTo>
                  <a:pt x="148076" y="101933"/>
                </a:lnTo>
                <a:lnTo>
                  <a:pt x="148722" y="108326"/>
                </a:lnTo>
                <a:lnTo>
                  <a:pt x="149949" y="113382"/>
                </a:lnTo>
                <a:lnTo>
                  <a:pt x="151559" y="117546"/>
                </a:lnTo>
                <a:lnTo>
                  <a:pt x="153428" y="121116"/>
                </a:lnTo>
                <a:lnTo>
                  <a:pt x="154672" y="125084"/>
                </a:lnTo>
                <a:lnTo>
                  <a:pt x="155502" y="129316"/>
                </a:lnTo>
                <a:lnTo>
                  <a:pt x="156055" y="133725"/>
                </a:lnTo>
                <a:lnTo>
                  <a:pt x="156424" y="138252"/>
                </a:lnTo>
                <a:lnTo>
                  <a:pt x="156671" y="142858"/>
                </a:lnTo>
                <a:lnTo>
                  <a:pt x="156944" y="152208"/>
                </a:lnTo>
                <a:lnTo>
                  <a:pt x="157065" y="161656"/>
                </a:lnTo>
                <a:lnTo>
                  <a:pt x="156304" y="165604"/>
                </a:lnTo>
                <a:lnTo>
                  <a:pt x="153341" y="172107"/>
                </a:lnTo>
                <a:lnTo>
                  <a:pt x="147212" y="184023"/>
                </a:lnTo>
                <a:lnTo>
                  <a:pt x="142686" y="190877"/>
                </a:lnTo>
                <a:lnTo>
                  <a:pt x="140368" y="193816"/>
                </a:lnTo>
                <a:lnTo>
                  <a:pt x="137235" y="196569"/>
                </a:lnTo>
                <a:lnTo>
                  <a:pt x="133559" y="199198"/>
                </a:lnTo>
                <a:lnTo>
                  <a:pt x="129521" y="201745"/>
                </a:lnTo>
                <a:lnTo>
                  <a:pt x="125240" y="204236"/>
                </a:lnTo>
                <a:lnTo>
                  <a:pt x="120800" y="206691"/>
                </a:lnTo>
                <a:lnTo>
                  <a:pt x="111632" y="211535"/>
                </a:lnTo>
                <a:lnTo>
                  <a:pt x="88068" y="223498"/>
                </a:lnTo>
                <a:lnTo>
                  <a:pt x="83319" y="225088"/>
                </a:lnTo>
                <a:lnTo>
                  <a:pt x="78565" y="226148"/>
                </a:lnTo>
                <a:lnTo>
                  <a:pt x="73808" y="226855"/>
                </a:lnTo>
                <a:lnTo>
                  <a:pt x="69049" y="227326"/>
                </a:lnTo>
                <a:lnTo>
                  <a:pt x="64288" y="227640"/>
                </a:lnTo>
                <a:lnTo>
                  <a:pt x="59528" y="227850"/>
                </a:lnTo>
                <a:lnTo>
                  <a:pt x="50005" y="228083"/>
                </a:lnTo>
                <a:lnTo>
                  <a:pt x="45243" y="228145"/>
                </a:lnTo>
                <a:lnTo>
                  <a:pt x="41274" y="227392"/>
                </a:lnTo>
                <a:lnTo>
                  <a:pt x="37835" y="226097"/>
                </a:lnTo>
                <a:lnTo>
                  <a:pt x="34748" y="224440"/>
                </a:lnTo>
                <a:lnTo>
                  <a:pt x="31103" y="223335"/>
                </a:lnTo>
                <a:lnTo>
                  <a:pt x="27085" y="222598"/>
                </a:lnTo>
                <a:lnTo>
                  <a:pt x="22819" y="222107"/>
                </a:lnTo>
                <a:lnTo>
                  <a:pt x="19182" y="220986"/>
                </a:lnTo>
                <a:lnTo>
                  <a:pt x="15962" y="219445"/>
                </a:lnTo>
                <a:lnTo>
                  <a:pt x="13023" y="217624"/>
                </a:lnTo>
                <a:lnTo>
                  <a:pt x="11063" y="215616"/>
                </a:lnTo>
                <a:lnTo>
                  <a:pt x="9757" y="213483"/>
                </a:lnTo>
                <a:lnTo>
                  <a:pt x="8886" y="211268"/>
                </a:lnTo>
                <a:lnTo>
                  <a:pt x="5802" y="206690"/>
                </a:lnTo>
                <a:lnTo>
                  <a:pt x="3867" y="204358"/>
                </a:lnTo>
                <a:lnTo>
                  <a:pt x="2579" y="202010"/>
                </a:lnTo>
                <a:lnTo>
                  <a:pt x="1145" y="197283"/>
                </a:lnTo>
                <a:lnTo>
                  <a:pt x="339" y="190160"/>
                </a:lnTo>
                <a:lnTo>
                  <a:pt x="0" y="185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1"/>
          <p:cNvSpPr/>
          <p:nvPr/>
        </p:nvSpPr>
        <p:spPr>
          <a:xfrm>
            <a:off x="7693818" y="1428758"/>
            <a:ext cx="142876" cy="21424"/>
          </a:xfrm>
          <a:custGeom>
            <a:avLst/>
            <a:gdLst/>
            <a:ahLst/>
            <a:cxnLst/>
            <a:rect l="0" t="0" r="0" b="0"/>
            <a:pathLst>
              <a:path w="142876" h="21424">
                <a:moveTo>
                  <a:pt x="0" y="21423"/>
                </a:moveTo>
                <a:lnTo>
                  <a:pt x="3793" y="17630"/>
                </a:lnTo>
                <a:lnTo>
                  <a:pt x="5704" y="16513"/>
                </a:lnTo>
                <a:lnTo>
                  <a:pt x="7771" y="15769"/>
                </a:lnTo>
                <a:lnTo>
                  <a:pt x="9943" y="15272"/>
                </a:lnTo>
                <a:lnTo>
                  <a:pt x="12186" y="14941"/>
                </a:lnTo>
                <a:lnTo>
                  <a:pt x="14474" y="14720"/>
                </a:lnTo>
                <a:lnTo>
                  <a:pt x="16793" y="14573"/>
                </a:lnTo>
                <a:lnTo>
                  <a:pt x="23603" y="14410"/>
                </a:lnTo>
                <a:lnTo>
                  <a:pt x="27642" y="14366"/>
                </a:lnTo>
                <a:lnTo>
                  <a:pt x="32716" y="13543"/>
                </a:lnTo>
                <a:lnTo>
                  <a:pt x="38479" y="12201"/>
                </a:lnTo>
                <a:lnTo>
                  <a:pt x="44703" y="10513"/>
                </a:lnTo>
                <a:lnTo>
                  <a:pt x="50440" y="9387"/>
                </a:lnTo>
                <a:lnTo>
                  <a:pt x="55852" y="8636"/>
                </a:lnTo>
                <a:lnTo>
                  <a:pt x="61048" y="8136"/>
                </a:lnTo>
                <a:lnTo>
                  <a:pt x="66099" y="7009"/>
                </a:lnTo>
                <a:lnTo>
                  <a:pt x="71053" y="5463"/>
                </a:lnTo>
                <a:lnTo>
                  <a:pt x="75944" y="3639"/>
                </a:lnTo>
                <a:lnTo>
                  <a:pt x="81586" y="2423"/>
                </a:lnTo>
                <a:lnTo>
                  <a:pt x="87728" y="1613"/>
                </a:lnTo>
                <a:lnTo>
                  <a:pt x="94204" y="1072"/>
                </a:lnTo>
                <a:lnTo>
                  <a:pt x="100110" y="712"/>
                </a:lnTo>
                <a:lnTo>
                  <a:pt x="110904" y="312"/>
                </a:lnTo>
                <a:lnTo>
                  <a:pt x="125065" y="55"/>
                </a:lnTo>
                <a:lnTo>
                  <a:pt x="137962" y="0"/>
                </a:lnTo>
                <a:lnTo>
                  <a:pt x="139599" y="791"/>
                </a:lnTo>
                <a:lnTo>
                  <a:pt x="140692" y="2112"/>
                </a:lnTo>
                <a:lnTo>
                  <a:pt x="142875" y="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2"/>
          <p:cNvSpPr/>
          <p:nvPr/>
        </p:nvSpPr>
        <p:spPr>
          <a:xfrm>
            <a:off x="7686675" y="1493043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0" y="10495"/>
                </a:lnTo>
                <a:lnTo>
                  <a:pt x="793" y="9378"/>
                </a:lnTo>
                <a:lnTo>
                  <a:pt x="2116" y="8634"/>
                </a:lnTo>
                <a:lnTo>
                  <a:pt x="3792" y="8137"/>
                </a:lnTo>
                <a:lnTo>
                  <a:pt x="5703" y="7806"/>
                </a:lnTo>
                <a:lnTo>
                  <a:pt x="9942" y="7438"/>
                </a:lnTo>
                <a:lnTo>
                  <a:pt x="12978" y="7340"/>
                </a:lnTo>
                <a:lnTo>
                  <a:pt x="25629" y="7202"/>
                </a:lnTo>
                <a:lnTo>
                  <a:pt x="37585" y="7170"/>
                </a:lnTo>
                <a:lnTo>
                  <a:pt x="43312" y="6367"/>
                </a:lnTo>
                <a:lnTo>
                  <a:pt x="48719" y="5039"/>
                </a:lnTo>
                <a:lnTo>
                  <a:pt x="53910" y="3359"/>
                </a:lnTo>
                <a:lnTo>
                  <a:pt x="59752" y="2240"/>
                </a:lnTo>
                <a:lnTo>
                  <a:pt x="66029" y="1493"/>
                </a:lnTo>
                <a:lnTo>
                  <a:pt x="72594" y="996"/>
                </a:lnTo>
                <a:lnTo>
                  <a:pt x="78558" y="664"/>
                </a:lnTo>
                <a:lnTo>
                  <a:pt x="89420" y="295"/>
                </a:lnTo>
                <a:lnTo>
                  <a:pt x="110120" y="5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3"/>
          <p:cNvSpPr/>
          <p:nvPr/>
        </p:nvSpPr>
        <p:spPr>
          <a:xfrm>
            <a:off x="7950993" y="1350284"/>
            <a:ext cx="121445" cy="163889"/>
          </a:xfrm>
          <a:custGeom>
            <a:avLst/>
            <a:gdLst/>
            <a:ahLst/>
            <a:cxnLst/>
            <a:rect l="0" t="0" r="0" b="0"/>
            <a:pathLst>
              <a:path w="121445" h="163889">
                <a:moveTo>
                  <a:pt x="0" y="21316"/>
                </a:moveTo>
                <a:lnTo>
                  <a:pt x="3793" y="21316"/>
                </a:lnTo>
                <a:lnTo>
                  <a:pt x="4910" y="20522"/>
                </a:lnTo>
                <a:lnTo>
                  <a:pt x="5654" y="19199"/>
                </a:lnTo>
                <a:lnTo>
                  <a:pt x="6152" y="17523"/>
                </a:lnTo>
                <a:lnTo>
                  <a:pt x="7276" y="16406"/>
                </a:lnTo>
                <a:lnTo>
                  <a:pt x="8819" y="15661"/>
                </a:lnTo>
                <a:lnTo>
                  <a:pt x="10643" y="15165"/>
                </a:lnTo>
                <a:lnTo>
                  <a:pt x="13445" y="14040"/>
                </a:lnTo>
                <a:lnTo>
                  <a:pt x="16902" y="12496"/>
                </a:lnTo>
                <a:lnTo>
                  <a:pt x="24974" y="8665"/>
                </a:lnTo>
                <a:lnTo>
                  <a:pt x="33854" y="4316"/>
                </a:lnTo>
                <a:lnTo>
                  <a:pt x="38444" y="2839"/>
                </a:lnTo>
                <a:lnTo>
                  <a:pt x="43092" y="1854"/>
                </a:lnTo>
                <a:lnTo>
                  <a:pt x="47779" y="1197"/>
                </a:lnTo>
                <a:lnTo>
                  <a:pt x="53284" y="760"/>
                </a:lnTo>
                <a:lnTo>
                  <a:pt x="59335" y="468"/>
                </a:lnTo>
                <a:lnTo>
                  <a:pt x="74996" y="57"/>
                </a:lnTo>
                <a:lnTo>
                  <a:pt x="78572" y="0"/>
                </a:lnTo>
                <a:lnTo>
                  <a:pt x="82544" y="755"/>
                </a:lnTo>
                <a:lnTo>
                  <a:pt x="86779" y="2052"/>
                </a:lnTo>
                <a:lnTo>
                  <a:pt x="91190" y="3711"/>
                </a:lnTo>
                <a:lnTo>
                  <a:pt x="95718" y="5610"/>
                </a:lnTo>
                <a:lnTo>
                  <a:pt x="100325" y="7670"/>
                </a:lnTo>
                <a:lnTo>
                  <a:pt x="104983" y="9838"/>
                </a:lnTo>
                <a:lnTo>
                  <a:pt x="108090" y="12076"/>
                </a:lnTo>
                <a:lnTo>
                  <a:pt x="110159" y="14362"/>
                </a:lnTo>
                <a:lnTo>
                  <a:pt x="113254" y="19019"/>
                </a:lnTo>
                <a:lnTo>
                  <a:pt x="115190" y="21372"/>
                </a:lnTo>
                <a:lnTo>
                  <a:pt x="117274" y="23734"/>
                </a:lnTo>
                <a:lnTo>
                  <a:pt x="117871" y="26103"/>
                </a:lnTo>
                <a:lnTo>
                  <a:pt x="117474" y="28476"/>
                </a:lnTo>
                <a:lnTo>
                  <a:pt x="116416" y="30852"/>
                </a:lnTo>
                <a:lnTo>
                  <a:pt x="115711" y="34023"/>
                </a:lnTo>
                <a:lnTo>
                  <a:pt x="115241" y="37725"/>
                </a:lnTo>
                <a:lnTo>
                  <a:pt x="114927" y="41780"/>
                </a:lnTo>
                <a:lnTo>
                  <a:pt x="113131" y="46071"/>
                </a:lnTo>
                <a:lnTo>
                  <a:pt x="110345" y="50519"/>
                </a:lnTo>
                <a:lnTo>
                  <a:pt x="106901" y="55072"/>
                </a:lnTo>
                <a:lnTo>
                  <a:pt x="103018" y="59695"/>
                </a:lnTo>
                <a:lnTo>
                  <a:pt x="98841" y="64364"/>
                </a:lnTo>
                <a:lnTo>
                  <a:pt x="89967" y="73786"/>
                </a:lnTo>
                <a:lnTo>
                  <a:pt x="59236" y="104929"/>
                </a:lnTo>
                <a:lnTo>
                  <a:pt x="15728" y="148463"/>
                </a:lnTo>
                <a:lnTo>
                  <a:pt x="15248" y="149737"/>
                </a:lnTo>
                <a:lnTo>
                  <a:pt x="14572" y="154528"/>
                </a:lnTo>
                <a:lnTo>
                  <a:pt x="14325" y="156715"/>
                </a:lnTo>
                <a:lnTo>
                  <a:pt x="18091" y="160741"/>
                </a:lnTo>
                <a:lnTo>
                  <a:pt x="19999" y="161891"/>
                </a:lnTo>
                <a:lnTo>
                  <a:pt x="22064" y="162657"/>
                </a:lnTo>
                <a:lnTo>
                  <a:pt x="24234" y="163168"/>
                </a:lnTo>
                <a:lnTo>
                  <a:pt x="27269" y="163509"/>
                </a:lnTo>
                <a:lnTo>
                  <a:pt x="30879" y="163736"/>
                </a:lnTo>
                <a:lnTo>
                  <a:pt x="34874" y="163888"/>
                </a:lnTo>
                <a:lnTo>
                  <a:pt x="39124" y="163195"/>
                </a:lnTo>
                <a:lnTo>
                  <a:pt x="43546" y="161939"/>
                </a:lnTo>
                <a:lnTo>
                  <a:pt x="48080" y="160308"/>
                </a:lnTo>
                <a:lnTo>
                  <a:pt x="52692" y="159221"/>
                </a:lnTo>
                <a:lnTo>
                  <a:pt x="57353" y="158496"/>
                </a:lnTo>
                <a:lnTo>
                  <a:pt x="62048" y="158013"/>
                </a:lnTo>
                <a:lnTo>
                  <a:pt x="65971" y="157691"/>
                </a:lnTo>
                <a:lnTo>
                  <a:pt x="69381" y="157476"/>
                </a:lnTo>
                <a:lnTo>
                  <a:pt x="72449" y="157333"/>
                </a:lnTo>
                <a:lnTo>
                  <a:pt x="80089" y="157174"/>
                </a:lnTo>
                <a:lnTo>
                  <a:pt x="121444" y="1570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4"/>
          <p:cNvSpPr/>
          <p:nvPr/>
        </p:nvSpPr>
        <p:spPr>
          <a:xfrm>
            <a:off x="8151021" y="1357408"/>
            <a:ext cx="134613" cy="163880"/>
          </a:xfrm>
          <a:custGeom>
            <a:avLst/>
            <a:gdLst/>
            <a:ahLst/>
            <a:cxnLst/>
            <a:rect l="0" t="0" r="0" b="0"/>
            <a:pathLst>
              <a:path w="134613" h="163880">
                <a:moveTo>
                  <a:pt x="14285" y="21335"/>
                </a:moveTo>
                <a:lnTo>
                  <a:pt x="14285" y="14192"/>
                </a:lnTo>
                <a:lnTo>
                  <a:pt x="14285" y="17984"/>
                </a:lnTo>
                <a:lnTo>
                  <a:pt x="13491" y="19895"/>
                </a:lnTo>
                <a:lnTo>
                  <a:pt x="10492" y="24135"/>
                </a:lnTo>
                <a:lnTo>
                  <a:pt x="9375" y="27170"/>
                </a:lnTo>
                <a:lnTo>
                  <a:pt x="8631" y="30781"/>
                </a:lnTo>
                <a:lnTo>
                  <a:pt x="8134" y="34777"/>
                </a:lnTo>
                <a:lnTo>
                  <a:pt x="7803" y="38234"/>
                </a:lnTo>
                <a:lnTo>
                  <a:pt x="7582" y="41332"/>
                </a:lnTo>
                <a:lnTo>
                  <a:pt x="7436" y="44192"/>
                </a:lnTo>
                <a:lnTo>
                  <a:pt x="6543" y="47685"/>
                </a:lnTo>
                <a:lnTo>
                  <a:pt x="5155" y="51602"/>
                </a:lnTo>
                <a:lnTo>
                  <a:pt x="3436" y="55801"/>
                </a:lnTo>
                <a:lnTo>
                  <a:pt x="2290" y="59393"/>
                </a:lnTo>
                <a:lnTo>
                  <a:pt x="1526" y="62582"/>
                </a:lnTo>
                <a:lnTo>
                  <a:pt x="1017" y="65502"/>
                </a:lnTo>
                <a:lnTo>
                  <a:pt x="676" y="69036"/>
                </a:lnTo>
                <a:lnTo>
                  <a:pt x="451" y="72979"/>
                </a:lnTo>
                <a:lnTo>
                  <a:pt x="199" y="81595"/>
                </a:lnTo>
                <a:lnTo>
                  <a:pt x="3" y="116472"/>
                </a:lnTo>
                <a:lnTo>
                  <a:pt x="0" y="122621"/>
                </a:lnTo>
                <a:lnTo>
                  <a:pt x="793" y="125371"/>
                </a:lnTo>
                <a:lnTo>
                  <a:pt x="2116" y="127999"/>
                </a:lnTo>
                <a:lnTo>
                  <a:pt x="5702" y="133035"/>
                </a:lnTo>
                <a:lnTo>
                  <a:pt x="7769" y="135489"/>
                </a:lnTo>
                <a:lnTo>
                  <a:pt x="9941" y="137919"/>
                </a:lnTo>
                <a:lnTo>
                  <a:pt x="14471" y="142736"/>
                </a:lnTo>
                <a:lnTo>
                  <a:pt x="23847" y="152295"/>
                </a:lnTo>
                <a:lnTo>
                  <a:pt x="26215" y="153886"/>
                </a:lnTo>
                <a:lnTo>
                  <a:pt x="28589" y="154946"/>
                </a:lnTo>
                <a:lnTo>
                  <a:pt x="30964" y="155653"/>
                </a:lnTo>
                <a:lnTo>
                  <a:pt x="33343" y="156918"/>
                </a:lnTo>
                <a:lnTo>
                  <a:pt x="35721" y="158555"/>
                </a:lnTo>
                <a:lnTo>
                  <a:pt x="38100" y="160440"/>
                </a:lnTo>
                <a:lnTo>
                  <a:pt x="41275" y="161697"/>
                </a:lnTo>
                <a:lnTo>
                  <a:pt x="44978" y="162535"/>
                </a:lnTo>
                <a:lnTo>
                  <a:pt x="49035" y="163093"/>
                </a:lnTo>
                <a:lnTo>
                  <a:pt x="52532" y="163466"/>
                </a:lnTo>
                <a:lnTo>
                  <a:pt x="55659" y="163714"/>
                </a:lnTo>
                <a:lnTo>
                  <a:pt x="58536" y="163879"/>
                </a:lnTo>
                <a:lnTo>
                  <a:pt x="61248" y="163196"/>
                </a:lnTo>
                <a:lnTo>
                  <a:pt x="63850" y="161947"/>
                </a:lnTo>
                <a:lnTo>
                  <a:pt x="66378" y="160320"/>
                </a:lnTo>
                <a:lnTo>
                  <a:pt x="69651" y="158442"/>
                </a:lnTo>
                <a:lnTo>
                  <a:pt x="77521" y="154238"/>
                </a:lnTo>
                <a:lnTo>
                  <a:pt x="81049" y="152006"/>
                </a:lnTo>
                <a:lnTo>
                  <a:pt x="84194" y="149724"/>
                </a:lnTo>
                <a:lnTo>
                  <a:pt x="87085" y="147409"/>
                </a:lnTo>
                <a:lnTo>
                  <a:pt x="89806" y="145072"/>
                </a:lnTo>
                <a:lnTo>
                  <a:pt x="92413" y="142720"/>
                </a:lnTo>
                <a:lnTo>
                  <a:pt x="97428" y="137990"/>
                </a:lnTo>
                <a:lnTo>
                  <a:pt x="109509" y="126107"/>
                </a:lnTo>
                <a:lnTo>
                  <a:pt x="111898" y="122933"/>
                </a:lnTo>
                <a:lnTo>
                  <a:pt x="114286" y="119230"/>
                </a:lnTo>
                <a:lnTo>
                  <a:pt x="116671" y="115173"/>
                </a:lnTo>
                <a:lnTo>
                  <a:pt x="119054" y="111675"/>
                </a:lnTo>
                <a:lnTo>
                  <a:pt x="121438" y="108549"/>
                </a:lnTo>
                <a:lnTo>
                  <a:pt x="123820" y="105672"/>
                </a:lnTo>
                <a:lnTo>
                  <a:pt x="125409" y="102166"/>
                </a:lnTo>
                <a:lnTo>
                  <a:pt x="126467" y="98241"/>
                </a:lnTo>
                <a:lnTo>
                  <a:pt x="127173" y="94037"/>
                </a:lnTo>
                <a:lnTo>
                  <a:pt x="128437" y="89647"/>
                </a:lnTo>
                <a:lnTo>
                  <a:pt x="130075" y="85133"/>
                </a:lnTo>
                <a:lnTo>
                  <a:pt x="131959" y="80536"/>
                </a:lnTo>
                <a:lnTo>
                  <a:pt x="133215" y="76677"/>
                </a:lnTo>
                <a:lnTo>
                  <a:pt x="134053" y="73311"/>
                </a:lnTo>
                <a:lnTo>
                  <a:pt x="134612" y="70273"/>
                </a:lnTo>
                <a:lnTo>
                  <a:pt x="134191" y="67454"/>
                </a:lnTo>
                <a:lnTo>
                  <a:pt x="133116" y="64781"/>
                </a:lnTo>
                <a:lnTo>
                  <a:pt x="131605" y="62206"/>
                </a:lnTo>
                <a:lnTo>
                  <a:pt x="129805" y="58901"/>
                </a:lnTo>
                <a:lnTo>
                  <a:pt x="125687" y="50996"/>
                </a:lnTo>
                <a:lnTo>
                  <a:pt x="123478" y="47459"/>
                </a:lnTo>
                <a:lnTo>
                  <a:pt x="121212" y="44307"/>
                </a:lnTo>
                <a:lnTo>
                  <a:pt x="118907" y="41412"/>
                </a:lnTo>
                <a:lnTo>
                  <a:pt x="116577" y="38689"/>
                </a:lnTo>
                <a:lnTo>
                  <a:pt x="114229" y="36079"/>
                </a:lnTo>
                <a:lnTo>
                  <a:pt x="109505" y="31063"/>
                </a:lnTo>
                <a:lnTo>
                  <a:pt x="104759" y="26188"/>
                </a:lnTo>
                <a:lnTo>
                  <a:pt x="101588" y="23777"/>
                </a:lnTo>
                <a:lnTo>
                  <a:pt x="97887" y="21375"/>
                </a:lnTo>
                <a:lnTo>
                  <a:pt x="93832" y="18981"/>
                </a:lnTo>
                <a:lnTo>
                  <a:pt x="90335" y="17384"/>
                </a:lnTo>
                <a:lnTo>
                  <a:pt x="87210" y="16320"/>
                </a:lnTo>
                <a:lnTo>
                  <a:pt x="84333" y="15611"/>
                </a:lnTo>
                <a:lnTo>
                  <a:pt x="80827" y="14344"/>
                </a:lnTo>
                <a:lnTo>
                  <a:pt x="76903" y="12706"/>
                </a:lnTo>
                <a:lnTo>
                  <a:pt x="72699" y="10820"/>
                </a:lnTo>
                <a:lnTo>
                  <a:pt x="69103" y="9562"/>
                </a:lnTo>
                <a:lnTo>
                  <a:pt x="65911" y="8724"/>
                </a:lnTo>
                <a:lnTo>
                  <a:pt x="62990" y="8165"/>
                </a:lnTo>
                <a:lnTo>
                  <a:pt x="60248" y="6999"/>
                </a:lnTo>
                <a:lnTo>
                  <a:pt x="57628" y="5428"/>
                </a:lnTo>
                <a:lnTo>
                  <a:pt x="55085" y="3587"/>
                </a:lnTo>
                <a:lnTo>
                  <a:pt x="51804" y="2359"/>
                </a:lnTo>
                <a:lnTo>
                  <a:pt x="48029" y="1541"/>
                </a:lnTo>
                <a:lnTo>
                  <a:pt x="43925" y="995"/>
                </a:lnTo>
                <a:lnTo>
                  <a:pt x="40395" y="631"/>
                </a:lnTo>
                <a:lnTo>
                  <a:pt x="37248" y="389"/>
                </a:lnTo>
                <a:lnTo>
                  <a:pt x="34356" y="227"/>
                </a:lnTo>
                <a:lnTo>
                  <a:pt x="29026" y="48"/>
                </a:lnTo>
                <a:lnTo>
                  <a:pt x="26494" y="0"/>
                </a:lnTo>
                <a:lnTo>
                  <a:pt x="24805" y="762"/>
                </a:lnTo>
                <a:lnTo>
                  <a:pt x="23680" y="2063"/>
                </a:lnTo>
                <a:lnTo>
                  <a:pt x="22929" y="3725"/>
                </a:lnTo>
                <a:lnTo>
                  <a:pt x="21635" y="4832"/>
                </a:lnTo>
                <a:lnTo>
                  <a:pt x="19979" y="5571"/>
                </a:lnTo>
                <a:lnTo>
                  <a:pt x="14285" y="70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5922168" y="1300162"/>
            <a:ext cx="2571747" cy="528310"/>
            <a:chOff x="5922168" y="1300162"/>
            <a:chExt cx="2571747" cy="528310"/>
          </a:xfrm>
        </p:grpSpPr>
        <p:sp>
          <p:nvSpPr>
            <p:cNvPr id="27" name="SMARTPenAnnotation385"/>
            <p:cNvSpPr/>
            <p:nvPr/>
          </p:nvSpPr>
          <p:spPr>
            <a:xfrm>
              <a:off x="5979318" y="1300162"/>
              <a:ext cx="42864" cy="142876"/>
            </a:xfrm>
            <a:custGeom>
              <a:avLst/>
              <a:gdLst/>
              <a:ahLst/>
              <a:cxnLst/>
              <a:rect l="0" t="0" r="0" b="0"/>
              <a:pathLst>
                <a:path w="42864" h="142876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6151" y="6850"/>
                  </a:lnTo>
                  <a:lnTo>
                    <a:pt x="7276" y="7741"/>
                  </a:lnTo>
                  <a:lnTo>
                    <a:pt x="8819" y="9130"/>
                  </a:lnTo>
                  <a:lnTo>
                    <a:pt x="10642" y="10849"/>
                  </a:lnTo>
                  <a:lnTo>
                    <a:pt x="11857" y="12789"/>
                  </a:lnTo>
                  <a:lnTo>
                    <a:pt x="12668" y="14876"/>
                  </a:lnTo>
                  <a:lnTo>
                    <a:pt x="13208" y="17061"/>
                  </a:lnTo>
                  <a:lnTo>
                    <a:pt x="13568" y="20105"/>
                  </a:lnTo>
                  <a:lnTo>
                    <a:pt x="13808" y="23722"/>
                  </a:lnTo>
                  <a:lnTo>
                    <a:pt x="13968" y="27721"/>
                  </a:lnTo>
                  <a:lnTo>
                    <a:pt x="14868" y="31181"/>
                  </a:lnTo>
                  <a:lnTo>
                    <a:pt x="16262" y="34281"/>
                  </a:lnTo>
                  <a:lnTo>
                    <a:pt x="17986" y="37142"/>
                  </a:lnTo>
                  <a:lnTo>
                    <a:pt x="19928" y="39842"/>
                  </a:lnTo>
                  <a:lnTo>
                    <a:pt x="22017" y="42437"/>
                  </a:lnTo>
                  <a:lnTo>
                    <a:pt x="24203" y="44960"/>
                  </a:lnTo>
                  <a:lnTo>
                    <a:pt x="25660" y="47436"/>
                  </a:lnTo>
                  <a:lnTo>
                    <a:pt x="26632" y="49880"/>
                  </a:lnTo>
                  <a:lnTo>
                    <a:pt x="27280" y="52303"/>
                  </a:lnTo>
                  <a:lnTo>
                    <a:pt x="27711" y="55506"/>
                  </a:lnTo>
                  <a:lnTo>
                    <a:pt x="28000" y="59229"/>
                  </a:lnTo>
                  <a:lnTo>
                    <a:pt x="28319" y="66805"/>
                  </a:lnTo>
                  <a:lnTo>
                    <a:pt x="28461" y="72818"/>
                  </a:lnTo>
                  <a:lnTo>
                    <a:pt x="28566" y="94169"/>
                  </a:lnTo>
                  <a:lnTo>
                    <a:pt x="29363" y="96911"/>
                  </a:lnTo>
                  <a:lnTo>
                    <a:pt x="30688" y="99532"/>
                  </a:lnTo>
                  <a:lnTo>
                    <a:pt x="32365" y="102073"/>
                  </a:lnTo>
                  <a:lnTo>
                    <a:pt x="33483" y="105355"/>
                  </a:lnTo>
                  <a:lnTo>
                    <a:pt x="34228" y="109131"/>
                  </a:lnTo>
                  <a:lnTo>
                    <a:pt x="34725" y="113235"/>
                  </a:lnTo>
                  <a:lnTo>
                    <a:pt x="35850" y="116765"/>
                  </a:lnTo>
                  <a:lnTo>
                    <a:pt x="37394" y="119912"/>
                  </a:lnTo>
                  <a:lnTo>
                    <a:pt x="42543" y="128080"/>
                  </a:lnTo>
                  <a:lnTo>
                    <a:pt x="42768" y="132229"/>
                  </a:lnTo>
                  <a:lnTo>
                    <a:pt x="42857" y="136320"/>
                  </a:lnTo>
                  <a:lnTo>
                    <a:pt x="42863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86"/>
            <p:cNvSpPr/>
            <p:nvPr/>
          </p:nvSpPr>
          <p:spPr>
            <a:xfrm>
              <a:off x="5922168" y="1357312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3793" y="21431"/>
                  </a:lnTo>
                  <a:lnTo>
                    <a:pt x="5703" y="20638"/>
                  </a:lnTo>
                  <a:lnTo>
                    <a:pt x="7771" y="19315"/>
                  </a:lnTo>
                  <a:lnTo>
                    <a:pt x="9943" y="17639"/>
                  </a:lnTo>
                  <a:lnTo>
                    <a:pt x="12979" y="16522"/>
                  </a:lnTo>
                  <a:lnTo>
                    <a:pt x="16590" y="15777"/>
                  </a:lnTo>
                  <a:lnTo>
                    <a:pt x="20585" y="15281"/>
                  </a:lnTo>
                  <a:lnTo>
                    <a:pt x="24042" y="14949"/>
                  </a:lnTo>
                  <a:lnTo>
                    <a:pt x="27141" y="14729"/>
                  </a:lnTo>
                  <a:lnTo>
                    <a:pt x="30000" y="14582"/>
                  </a:lnTo>
                  <a:lnTo>
                    <a:pt x="37411" y="14418"/>
                  </a:lnTo>
                  <a:lnTo>
                    <a:pt x="41609" y="14375"/>
                  </a:lnTo>
                  <a:lnTo>
                    <a:pt x="46790" y="13552"/>
                  </a:lnTo>
                  <a:lnTo>
                    <a:pt x="52624" y="12210"/>
                  </a:lnTo>
                  <a:lnTo>
                    <a:pt x="58895" y="10521"/>
                  </a:lnTo>
                  <a:lnTo>
                    <a:pt x="64664" y="9395"/>
                  </a:lnTo>
                  <a:lnTo>
                    <a:pt x="70097" y="8645"/>
                  </a:lnTo>
                  <a:lnTo>
                    <a:pt x="75306" y="8144"/>
                  </a:lnTo>
                  <a:lnTo>
                    <a:pt x="81160" y="7811"/>
                  </a:lnTo>
                  <a:lnTo>
                    <a:pt x="94015" y="7440"/>
                  </a:lnTo>
                  <a:lnTo>
                    <a:pt x="99983" y="6548"/>
                  </a:lnTo>
                  <a:lnTo>
                    <a:pt x="105549" y="5159"/>
                  </a:lnTo>
                  <a:lnTo>
                    <a:pt x="110847" y="3439"/>
                  </a:lnTo>
                  <a:lnTo>
                    <a:pt x="115967" y="2293"/>
                  </a:lnTo>
                  <a:lnTo>
                    <a:pt x="120968" y="1529"/>
                  </a:lnTo>
                  <a:lnTo>
                    <a:pt x="125889" y="1019"/>
                  </a:lnTo>
                  <a:lnTo>
                    <a:pt x="129963" y="679"/>
                  </a:lnTo>
                  <a:lnTo>
                    <a:pt x="133474" y="453"/>
                  </a:lnTo>
                  <a:lnTo>
                    <a:pt x="139491" y="201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87"/>
            <p:cNvSpPr/>
            <p:nvPr/>
          </p:nvSpPr>
          <p:spPr>
            <a:xfrm>
              <a:off x="5965031" y="1564481"/>
              <a:ext cx="2506416" cy="42863"/>
            </a:xfrm>
            <a:custGeom>
              <a:avLst/>
              <a:gdLst/>
              <a:ahLst/>
              <a:cxnLst/>
              <a:rect l="0" t="0" r="0" b="0"/>
              <a:pathLst>
                <a:path w="2506416" h="42863">
                  <a:moveTo>
                    <a:pt x="0" y="42862"/>
                  </a:moveTo>
                  <a:lnTo>
                    <a:pt x="16793" y="42862"/>
                  </a:lnTo>
                  <a:lnTo>
                    <a:pt x="19132" y="42069"/>
                  </a:lnTo>
                  <a:lnTo>
                    <a:pt x="21486" y="40746"/>
                  </a:lnTo>
                  <a:lnTo>
                    <a:pt x="23849" y="39070"/>
                  </a:lnTo>
                  <a:lnTo>
                    <a:pt x="26218" y="37953"/>
                  </a:lnTo>
                  <a:lnTo>
                    <a:pt x="30967" y="36712"/>
                  </a:lnTo>
                  <a:lnTo>
                    <a:pt x="97936" y="35719"/>
                  </a:lnTo>
                  <a:lnTo>
                    <a:pt x="101804" y="34925"/>
                  </a:lnTo>
                  <a:lnTo>
                    <a:pt x="105175" y="33602"/>
                  </a:lnTo>
                  <a:lnTo>
                    <a:pt x="108217" y="31926"/>
                  </a:lnTo>
                  <a:lnTo>
                    <a:pt x="112625" y="30809"/>
                  </a:lnTo>
                  <a:lnTo>
                    <a:pt x="123874" y="29568"/>
                  </a:lnTo>
                  <a:lnTo>
                    <a:pt x="169008" y="28601"/>
                  </a:lnTo>
                  <a:lnTo>
                    <a:pt x="174584" y="27798"/>
                  </a:lnTo>
                  <a:lnTo>
                    <a:pt x="180683" y="26470"/>
                  </a:lnTo>
                  <a:lnTo>
                    <a:pt x="187130" y="24790"/>
                  </a:lnTo>
                  <a:lnTo>
                    <a:pt x="193016" y="23670"/>
                  </a:lnTo>
                  <a:lnTo>
                    <a:pt x="203789" y="22426"/>
                  </a:lnTo>
                  <a:lnTo>
                    <a:pt x="281056" y="21436"/>
                  </a:lnTo>
                  <a:lnTo>
                    <a:pt x="436063" y="21431"/>
                  </a:lnTo>
                  <a:lnTo>
                    <a:pt x="443108" y="20637"/>
                  </a:lnTo>
                  <a:lnTo>
                    <a:pt x="450187" y="19314"/>
                  </a:lnTo>
                  <a:lnTo>
                    <a:pt x="457287" y="17639"/>
                  </a:lnTo>
                  <a:lnTo>
                    <a:pt x="464402" y="16522"/>
                  </a:lnTo>
                  <a:lnTo>
                    <a:pt x="478657" y="15280"/>
                  </a:lnTo>
                  <a:lnTo>
                    <a:pt x="529433" y="15139"/>
                  </a:lnTo>
                  <a:lnTo>
                    <a:pt x="537899" y="16443"/>
                  </a:lnTo>
                  <a:lnTo>
                    <a:pt x="546718" y="18105"/>
                  </a:lnTo>
                  <a:lnTo>
                    <a:pt x="554978" y="19214"/>
                  </a:lnTo>
                  <a:lnTo>
                    <a:pt x="570507" y="20446"/>
                  </a:lnTo>
                  <a:lnTo>
                    <a:pt x="643714" y="21414"/>
                  </a:lnTo>
                  <a:lnTo>
                    <a:pt x="719088" y="20637"/>
                  </a:lnTo>
                  <a:lnTo>
                    <a:pt x="727041" y="19314"/>
                  </a:lnTo>
                  <a:lnTo>
                    <a:pt x="734725" y="17638"/>
                  </a:lnTo>
                  <a:lnTo>
                    <a:pt x="743023" y="16521"/>
                  </a:lnTo>
                  <a:lnTo>
                    <a:pt x="760709" y="15280"/>
                  </a:lnTo>
                  <a:lnTo>
                    <a:pt x="838522" y="14313"/>
                  </a:lnTo>
                  <a:lnTo>
                    <a:pt x="1513505" y="14287"/>
                  </a:lnTo>
                  <a:lnTo>
                    <a:pt x="1524146" y="13494"/>
                  </a:lnTo>
                  <a:lnTo>
                    <a:pt x="1534416" y="12171"/>
                  </a:lnTo>
                  <a:lnTo>
                    <a:pt x="1544438" y="10495"/>
                  </a:lnTo>
                  <a:lnTo>
                    <a:pt x="1554294" y="9378"/>
                  </a:lnTo>
                  <a:lnTo>
                    <a:pt x="1573712" y="8137"/>
                  </a:lnTo>
                  <a:lnTo>
                    <a:pt x="1645574" y="7202"/>
                  </a:lnTo>
                  <a:lnTo>
                    <a:pt x="2327474" y="7144"/>
                  </a:lnTo>
                  <a:lnTo>
                    <a:pt x="2337462" y="6350"/>
                  </a:lnTo>
                  <a:lnTo>
                    <a:pt x="2346501" y="5027"/>
                  </a:lnTo>
                  <a:lnTo>
                    <a:pt x="2354909" y="3351"/>
                  </a:lnTo>
                  <a:lnTo>
                    <a:pt x="2363690" y="2234"/>
                  </a:lnTo>
                  <a:lnTo>
                    <a:pt x="2381912" y="993"/>
                  </a:lnTo>
                  <a:lnTo>
                    <a:pt x="2456585" y="17"/>
                  </a:lnTo>
                  <a:lnTo>
                    <a:pt x="2506415" y="0"/>
                  </a:lnTo>
                  <a:lnTo>
                    <a:pt x="2503355" y="0"/>
                  </a:lnTo>
                  <a:lnTo>
                    <a:pt x="2502341" y="794"/>
                  </a:lnTo>
                  <a:lnTo>
                    <a:pt x="2501665" y="2116"/>
                  </a:lnTo>
                  <a:lnTo>
                    <a:pt x="250031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88"/>
            <p:cNvSpPr/>
            <p:nvPr/>
          </p:nvSpPr>
          <p:spPr>
            <a:xfrm>
              <a:off x="7232567" y="1635918"/>
              <a:ext cx="168359" cy="85726"/>
            </a:xfrm>
            <a:custGeom>
              <a:avLst/>
              <a:gdLst/>
              <a:ahLst/>
              <a:cxnLst/>
              <a:rect l="0" t="0" r="0" b="0"/>
              <a:pathLst>
                <a:path w="168359" h="85726">
                  <a:moveTo>
                    <a:pt x="54058" y="0"/>
                  </a:moveTo>
                  <a:lnTo>
                    <a:pt x="43416" y="10642"/>
                  </a:lnTo>
                  <a:lnTo>
                    <a:pt x="42200" y="12651"/>
                  </a:lnTo>
                  <a:lnTo>
                    <a:pt x="41390" y="14784"/>
                  </a:lnTo>
                  <a:lnTo>
                    <a:pt x="40850" y="17000"/>
                  </a:lnTo>
                  <a:lnTo>
                    <a:pt x="39696" y="19271"/>
                  </a:lnTo>
                  <a:lnTo>
                    <a:pt x="38134" y="21579"/>
                  </a:lnTo>
                  <a:lnTo>
                    <a:pt x="33714" y="27193"/>
                  </a:lnTo>
                  <a:lnTo>
                    <a:pt x="32558" y="28448"/>
                  </a:lnTo>
                  <a:lnTo>
                    <a:pt x="27138" y="34006"/>
                  </a:lnTo>
                  <a:lnTo>
                    <a:pt x="22779" y="38397"/>
                  </a:lnTo>
                  <a:lnTo>
                    <a:pt x="21299" y="40679"/>
                  </a:lnTo>
                  <a:lnTo>
                    <a:pt x="20312" y="42995"/>
                  </a:lnTo>
                  <a:lnTo>
                    <a:pt x="19655" y="45332"/>
                  </a:lnTo>
                  <a:lnTo>
                    <a:pt x="18422" y="47684"/>
                  </a:lnTo>
                  <a:lnTo>
                    <a:pt x="16807" y="50046"/>
                  </a:lnTo>
                  <a:lnTo>
                    <a:pt x="12303" y="55747"/>
                  </a:lnTo>
                  <a:lnTo>
                    <a:pt x="11140" y="56215"/>
                  </a:lnTo>
                  <a:lnTo>
                    <a:pt x="7732" y="56734"/>
                  </a:lnTo>
                  <a:lnTo>
                    <a:pt x="6505" y="57667"/>
                  </a:lnTo>
                  <a:lnTo>
                    <a:pt x="5687" y="59082"/>
                  </a:lnTo>
                  <a:lnTo>
                    <a:pt x="4374" y="63264"/>
                  </a:lnTo>
                  <a:lnTo>
                    <a:pt x="3473" y="63608"/>
                  </a:lnTo>
                  <a:lnTo>
                    <a:pt x="0" y="64091"/>
                  </a:lnTo>
                  <a:lnTo>
                    <a:pt x="4385" y="64276"/>
                  </a:lnTo>
                  <a:lnTo>
                    <a:pt x="7639" y="64286"/>
                  </a:lnTo>
                  <a:lnTo>
                    <a:pt x="8825" y="65083"/>
                  </a:lnTo>
                  <a:lnTo>
                    <a:pt x="9615" y="66407"/>
                  </a:lnTo>
                  <a:lnTo>
                    <a:pt x="10142" y="68084"/>
                  </a:lnTo>
                  <a:lnTo>
                    <a:pt x="11286" y="69202"/>
                  </a:lnTo>
                  <a:lnTo>
                    <a:pt x="12844" y="69947"/>
                  </a:lnTo>
                  <a:lnTo>
                    <a:pt x="16690" y="70775"/>
                  </a:lnTo>
                  <a:lnTo>
                    <a:pt x="21046" y="71143"/>
                  </a:lnTo>
                  <a:lnTo>
                    <a:pt x="25627" y="71307"/>
                  </a:lnTo>
                  <a:lnTo>
                    <a:pt x="34786" y="71399"/>
                  </a:lnTo>
                  <a:lnTo>
                    <a:pt x="59939" y="71436"/>
                  </a:lnTo>
                  <a:lnTo>
                    <a:pt x="65123" y="72230"/>
                  </a:lnTo>
                  <a:lnTo>
                    <a:pt x="70960" y="73554"/>
                  </a:lnTo>
                  <a:lnTo>
                    <a:pt x="77232" y="75230"/>
                  </a:lnTo>
                  <a:lnTo>
                    <a:pt x="82207" y="76347"/>
                  </a:lnTo>
                  <a:lnTo>
                    <a:pt x="86318" y="77092"/>
                  </a:lnTo>
                  <a:lnTo>
                    <a:pt x="89852" y="77588"/>
                  </a:lnTo>
                  <a:lnTo>
                    <a:pt x="93795" y="77919"/>
                  </a:lnTo>
                  <a:lnTo>
                    <a:pt x="98011" y="78140"/>
                  </a:lnTo>
                  <a:lnTo>
                    <a:pt x="106930" y="78385"/>
                  </a:lnTo>
                  <a:lnTo>
                    <a:pt x="134621" y="78574"/>
                  </a:lnTo>
                  <a:lnTo>
                    <a:pt x="137135" y="79370"/>
                  </a:lnTo>
                  <a:lnTo>
                    <a:pt x="139606" y="80695"/>
                  </a:lnTo>
                  <a:lnTo>
                    <a:pt x="142045" y="82372"/>
                  </a:lnTo>
                  <a:lnTo>
                    <a:pt x="146874" y="84235"/>
                  </a:lnTo>
                  <a:lnTo>
                    <a:pt x="151665" y="85063"/>
                  </a:lnTo>
                  <a:lnTo>
                    <a:pt x="156441" y="85431"/>
                  </a:lnTo>
                  <a:lnTo>
                    <a:pt x="161065" y="85667"/>
                  </a:lnTo>
                  <a:lnTo>
                    <a:pt x="168358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89"/>
            <p:cNvSpPr/>
            <p:nvPr/>
          </p:nvSpPr>
          <p:spPr>
            <a:xfrm>
              <a:off x="7358064" y="1643062"/>
              <a:ext cx="28574" cy="157164"/>
            </a:xfrm>
            <a:custGeom>
              <a:avLst/>
              <a:gdLst/>
              <a:ahLst/>
              <a:cxnLst/>
              <a:rect l="0" t="0" r="0" b="0"/>
              <a:pathLst>
                <a:path w="28574" h="157164">
                  <a:moveTo>
                    <a:pt x="7142" y="0"/>
                  </a:moveTo>
                  <a:lnTo>
                    <a:pt x="6" y="0"/>
                  </a:lnTo>
                  <a:lnTo>
                    <a:pt x="0" y="3792"/>
                  </a:lnTo>
                  <a:lnTo>
                    <a:pt x="793" y="5703"/>
                  </a:lnTo>
                  <a:lnTo>
                    <a:pt x="2116" y="7771"/>
                  </a:lnTo>
                  <a:lnTo>
                    <a:pt x="3792" y="9943"/>
                  </a:lnTo>
                  <a:lnTo>
                    <a:pt x="4908" y="12185"/>
                  </a:lnTo>
                  <a:lnTo>
                    <a:pt x="5652" y="14473"/>
                  </a:lnTo>
                  <a:lnTo>
                    <a:pt x="6480" y="19133"/>
                  </a:lnTo>
                  <a:lnTo>
                    <a:pt x="6848" y="23849"/>
                  </a:lnTo>
                  <a:lnTo>
                    <a:pt x="7011" y="28591"/>
                  </a:lnTo>
                  <a:lnTo>
                    <a:pt x="7055" y="30967"/>
                  </a:lnTo>
                  <a:lnTo>
                    <a:pt x="7878" y="34138"/>
                  </a:lnTo>
                  <a:lnTo>
                    <a:pt x="9220" y="37840"/>
                  </a:lnTo>
                  <a:lnTo>
                    <a:pt x="10908" y="41896"/>
                  </a:lnTo>
                  <a:lnTo>
                    <a:pt x="12034" y="45393"/>
                  </a:lnTo>
                  <a:lnTo>
                    <a:pt x="12785" y="48518"/>
                  </a:lnTo>
                  <a:lnTo>
                    <a:pt x="13286" y="51395"/>
                  </a:lnTo>
                  <a:lnTo>
                    <a:pt x="13618" y="54901"/>
                  </a:lnTo>
                  <a:lnTo>
                    <a:pt x="13841" y="58826"/>
                  </a:lnTo>
                  <a:lnTo>
                    <a:pt x="13989" y="63030"/>
                  </a:lnTo>
                  <a:lnTo>
                    <a:pt x="14882" y="66626"/>
                  </a:lnTo>
                  <a:lnTo>
                    <a:pt x="16270" y="69817"/>
                  </a:lnTo>
                  <a:lnTo>
                    <a:pt x="17990" y="72739"/>
                  </a:lnTo>
                  <a:lnTo>
                    <a:pt x="19136" y="75480"/>
                  </a:lnTo>
                  <a:lnTo>
                    <a:pt x="19901" y="78101"/>
                  </a:lnTo>
                  <a:lnTo>
                    <a:pt x="20410" y="80643"/>
                  </a:lnTo>
                  <a:lnTo>
                    <a:pt x="20750" y="83924"/>
                  </a:lnTo>
                  <a:lnTo>
                    <a:pt x="20977" y="87699"/>
                  </a:lnTo>
                  <a:lnTo>
                    <a:pt x="21228" y="95334"/>
                  </a:lnTo>
                  <a:lnTo>
                    <a:pt x="21340" y="101373"/>
                  </a:lnTo>
                  <a:lnTo>
                    <a:pt x="22163" y="104888"/>
                  </a:lnTo>
                  <a:lnTo>
                    <a:pt x="23507" y="108819"/>
                  </a:lnTo>
                  <a:lnTo>
                    <a:pt x="25195" y="113027"/>
                  </a:lnTo>
                  <a:lnTo>
                    <a:pt x="26321" y="116627"/>
                  </a:lnTo>
                  <a:lnTo>
                    <a:pt x="27072" y="119820"/>
                  </a:lnTo>
                  <a:lnTo>
                    <a:pt x="27572" y="122743"/>
                  </a:lnTo>
                  <a:lnTo>
                    <a:pt x="27906" y="125485"/>
                  </a:lnTo>
                  <a:lnTo>
                    <a:pt x="28128" y="128106"/>
                  </a:lnTo>
                  <a:lnTo>
                    <a:pt x="28277" y="130648"/>
                  </a:lnTo>
                  <a:lnTo>
                    <a:pt x="28441" y="135589"/>
                  </a:lnTo>
                  <a:lnTo>
                    <a:pt x="28556" y="142709"/>
                  </a:lnTo>
                  <a:lnTo>
                    <a:pt x="28573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90"/>
            <p:cNvSpPr/>
            <p:nvPr/>
          </p:nvSpPr>
          <p:spPr>
            <a:xfrm>
              <a:off x="7472362" y="1678879"/>
              <a:ext cx="163891" cy="142777"/>
            </a:xfrm>
            <a:custGeom>
              <a:avLst/>
              <a:gdLst/>
              <a:ahLst/>
              <a:cxnLst/>
              <a:rect l="0" t="0" r="0" b="0"/>
              <a:pathLst>
                <a:path w="163891" h="142777">
                  <a:moveTo>
                    <a:pt x="0" y="21333"/>
                  </a:moveTo>
                  <a:lnTo>
                    <a:pt x="6152" y="21333"/>
                  </a:lnTo>
                  <a:lnTo>
                    <a:pt x="6482" y="22127"/>
                  </a:lnTo>
                  <a:lnTo>
                    <a:pt x="6948" y="26243"/>
                  </a:lnTo>
                  <a:lnTo>
                    <a:pt x="7057" y="27484"/>
                  </a:lnTo>
                  <a:lnTo>
                    <a:pt x="9222" y="30152"/>
                  </a:lnTo>
                  <a:lnTo>
                    <a:pt x="10910" y="31975"/>
                  </a:lnTo>
                  <a:lnTo>
                    <a:pt x="12036" y="33984"/>
                  </a:lnTo>
                  <a:lnTo>
                    <a:pt x="13288" y="38333"/>
                  </a:lnTo>
                  <a:lnTo>
                    <a:pt x="13620" y="40604"/>
                  </a:lnTo>
                  <a:lnTo>
                    <a:pt x="13843" y="42911"/>
                  </a:lnTo>
                  <a:lnTo>
                    <a:pt x="13991" y="45244"/>
                  </a:lnTo>
                  <a:lnTo>
                    <a:pt x="14156" y="49952"/>
                  </a:lnTo>
                  <a:lnTo>
                    <a:pt x="14261" y="59442"/>
                  </a:lnTo>
                  <a:lnTo>
                    <a:pt x="14286" y="73721"/>
                  </a:lnTo>
                  <a:lnTo>
                    <a:pt x="15080" y="75309"/>
                  </a:lnTo>
                  <a:lnTo>
                    <a:pt x="16403" y="76367"/>
                  </a:lnTo>
                  <a:lnTo>
                    <a:pt x="18080" y="77072"/>
                  </a:lnTo>
                  <a:lnTo>
                    <a:pt x="19197" y="78336"/>
                  </a:lnTo>
                  <a:lnTo>
                    <a:pt x="19941" y="79973"/>
                  </a:lnTo>
                  <a:lnTo>
                    <a:pt x="20438" y="81857"/>
                  </a:lnTo>
                  <a:lnTo>
                    <a:pt x="21563" y="83114"/>
                  </a:lnTo>
                  <a:lnTo>
                    <a:pt x="23106" y="83951"/>
                  </a:lnTo>
                  <a:lnTo>
                    <a:pt x="24929" y="84510"/>
                  </a:lnTo>
                  <a:lnTo>
                    <a:pt x="29071" y="87247"/>
                  </a:lnTo>
                  <a:lnTo>
                    <a:pt x="31287" y="89088"/>
                  </a:lnTo>
                  <a:lnTo>
                    <a:pt x="34351" y="90316"/>
                  </a:lnTo>
                  <a:lnTo>
                    <a:pt x="37982" y="91134"/>
                  </a:lnTo>
                  <a:lnTo>
                    <a:pt x="41990" y="91679"/>
                  </a:lnTo>
                  <a:lnTo>
                    <a:pt x="45456" y="92043"/>
                  </a:lnTo>
                  <a:lnTo>
                    <a:pt x="48561" y="92286"/>
                  </a:lnTo>
                  <a:lnTo>
                    <a:pt x="51424" y="92447"/>
                  </a:lnTo>
                  <a:lnTo>
                    <a:pt x="54127" y="91761"/>
                  </a:lnTo>
                  <a:lnTo>
                    <a:pt x="59245" y="88882"/>
                  </a:lnTo>
                  <a:lnTo>
                    <a:pt x="62798" y="86591"/>
                  </a:lnTo>
                  <a:lnTo>
                    <a:pt x="65746" y="86055"/>
                  </a:lnTo>
                  <a:lnTo>
                    <a:pt x="67643" y="85913"/>
                  </a:lnTo>
                  <a:lnTo>
                    <a:pt x="69701" y="85024"/>
                  </a:lnTo>
                  <a:lnTo>
                    <a:pt x="74106" y="81919"/>
                  </a:lnTo>
                  <a:lnTo>
                    <a:pt x="78708" y="77894"/>
                  </a:lnTo>
                  <a:lnTo>
                    <a:pt x="83401" y="73459"/>
                  </a:lnTo>
                  <a:lnTo>
                    <a:pt x="95258" y="61780"/>
                  </a:lnTo>
                  <a:lnTo>
                    <a:pt x="96843" y="59410"/>
                  </a:lnTo>
                  <a:lnTo>
                    <a:pt x="97899" y="57036"/>
                  </a:lnTo>
                  <a:lnTo>
                    <a:pt x="98604" y="54660"/>
                  </a:lnTo>
                  <a:lnTo>
                    <a:pt x="99073" y="52282"/>
                  </a:lnTo>
                  <a:lnTo>
                    <a:pt x="99386" y="49904"/>
                  </a:lnTo>
                  <a:lnTo>
                    <a:pt x="99595" y="47524"/>
                  </a:lnTo>
                  <a:lnTo>
                    <a:pt x="99734" y="45144"/>
                  </a:lnTo>
                  <a:lnTo>
                    <a:pt x="99888" y="40382"/>
                  </a:lnTo>
                  <a:lnTo>
                    <a:pt x="99988" y="30858"/>
                  </a:lnTo>
                  <a:lnTo>
                    <a:pt x="100013" y="0"/>
                  </a:lnTo>
                  <a:lnTo>
                    <a:pt x="100013" y="10546"/>
                  </a:lnTo>
                  <a:lnTo>
                    <a:pt x="100806" y="12554"/>
                  </a:lnTo>
                  <a:lnTo>
                    <a:pt x="103805" y="16902"/>
                  </a:lnTo>
                  <a:lnTo>
                    <a:pt x="107288" y="21252"/>
                  </a:lnTo>
                  <a:lnTo>
                    <a:pt x="110655" y="24736"/>
                  </a:lnTo>
                  <a:lnTo>
                    <a:pt x="130998" y="45172"/>
                  </a:lnTo>
                  <a:lnTo>
                    <a:pt x="132576" y="48338"/>
                  </a:lnTo>
                  <a:lnTo>
                    <a:pt x="133628" y="52037"/>
                  </a:lnTo>
                  <a:lnTo>
                    <a:pt x="134329" y="56090"/>
                  </a:lnTo>
                  <a:lnTo>
                    <a:pt x="135590" y="59585"/>
                  </a:lnTo>
                  <a:lnTo>
                    <a:pt x="137225" y="62710"/>
                  </a:lnTo>
                  <a:lnTo>
                    <a:pt x="139109" y="65586"/>
                  </a:lnTo>
                  <a:lnTo>
                    <a:pt x="141158" y="68298"/>
                  </a:lnTo>
                  <a:lnTo>
                    <a:pt x="143318" y="70899"/>
                  </a:lnTo>
                  <a:lnTo>
                    <a:pt x="145552" y="73427"/>
                  </a:lnTo>
                  <a:lnTo>
                    <a:pt x="150151" y="78353"/>
                  </a:lnTo>
                  <a:lnTo>
                    <a:pt x="152488" y="80777"/>
                  </a:lnTo>
                  <a:lnTo>
                    <a:pt x="154839" y="83981"/>
                  </a:lnTo>
                  <a:lnTo>
                    <a:pt x="157202" y="87705"/>
                  </a:lnTo>
                  <a:lnTo>
                    <a:pt x="159569" y="91775"/>
                  </a:lnTo>
                  <a:lnTo>
                    <a:pt x="161148" y="95282"/>
                  </a:lnTo>
                  <a:lnTo>
                    <a:pt x="162201" y="98413"/>
                  </a:lnTo>
                  <a:lnTo>
                    <a:pt x="163890" y="105351"/>
                  </a:lnTo>
                  <a:lnTo>
                    <a:pt x="163235" y="106713"/>
                  </a:lnTo>
                  <a:lnTo>
                    <a:pt x="160391" y="110344"/>
                  </a:lnTo>
                  <a:lnTo>
                    <a:pt x="159314" y="112424"/>
                  </a:lnTo>
                  <a:lnTo>
                    <a:pt x="158119" y="116851"/>
                  </a:lnTo>
                  <a:lnTo>
                    <a:pt x="157007" y="119143"/>
                  </a:lnTo>
                  <a:lnTo>
                    <a:pt x="155471" y="121465"/>
                  </a:lnTo>
                  <a:lnTo>
                    <a:pt x="153653" y="123806"/>
                  </a:lnTo>
                  <a:lnTo>
                    <a:pt x="151649" y="126161"/>
                  </a:lnTo>
                  <a:lnTo>
                    <a:pt x="149517" y="128525"/>
                  </a:lnTo>
                  <a:lnTo>
                    <a:pt x="147304" y="130894"/>
                  </a:lnTo>
                  <a:lnTo>
                    <a:pt x="144240" y="132474"/>
                  </a:lnTo>
                  <a:lnTo>
                    <a:pt x="140610" y="133527"/>
                  </a:lnTo>
                  <a:lnTo>
                    <a:pt x="136603" y="134229"/>
                  </a:lnTo>
                  <a:lnTo>
                    <a:pt x="133137" y="135491"/>
                  </a:lnTo>
                  <a:lnTo>
                    <a:pt x="130033" y="137126"/>
                  </a:lnTo>
                  <a:lnTo>
                    <a:pt x="127171" y="139009"/>
                  </a:lnTo>
                  <a:lnTo>
                    <a:pt x="123674" y="140265"/>
                  </a:lnTo>
                  <a:lnTo>
                    <a:pt x="119755" y="141102"/>
                  </a:lnTo>
                  <a:lnTo>
                    <a:pt x="115556" y="141660"/>
                  </a:lnTo>
                  <a:lnTo>
                    <a:pt x="111962" y="142033"/>
                  </a:lnTo>
                  <a:lnTo>
                    <a:pt x="108773" y="142281"/>
                  </a:lnTo>
                  <a:lnTo>
                    <a:pt x="105852" y="142446"/>
                  </a:lnTo>
                  <a:lnTo>
                    <a:pt x="98375" y="142630"/>
                  </a:lnTo>
                  <a:lnTo>
                    <a:pt x="61941" y="142776"/>
                  </a:lnTo>
                  <a:lnTo>
                    <a:pt x="60344" y="141983"/>
                  </a:lnTo>
                  <a:lnTo>
                    <a:pt x="59279" y="140660"/>
                  </a:lnTo>
                  <a:lnTo>
                    <a:pt x="58570" y="138984"/>
                  </a:lnTo>
                  <a:lnTo>
                    <a:pt x="57303" y="137867"/>
                  </a:lnTo>
                  <a:lnTo>
                    <a:pt x="55664" y="137122"/>
                  </a:lnTo>
                  <a:lnTo>
                    <a:pt x="51124" y="135927"/>
                  </a:lnTo>
                  <a:lnTo>
                    <a:pt x="50752" y="135035"/>
                  </a:lnTo>
                  <a:lnTo>
                    <a:pt x="50227" y="130782"/>
                  </a:lnTo>
                  <a:lnTo>
                    <a:pt x="50006" y="1284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91"/>
            <p:cNvSpPr/>
            <p:nvPr/>
          </p:nvSpPr>
          <p:spPr>
            <a:xfrm>
              <a:off x="7793831" y="1693076"/>
              <a:ext cx="121445" cy="7137"/>
            </a:xfrm>
            <a:custGeom>
              <a:avLst/>
              <a:gdLst/>
              <a:ahLst/>
              <a:cxnLst/>
              <a:rect l="0" t="0" r="0" b="0"/>
              <a:pathLst>
                <a:path w="121445" h="7137">
                  <a:moveTo>
                    <a:pt x="0" y="7136"/>
                  </a:moveTo>
                  <a:lnTo>
                    <a:pt x="65388" y="7136"/>
                  </a:lnTo>
                  <a:lnTo>
                    <a:pt x="68992" y="6342"/>
                  </a:lnTo>
                  <a:lnTo>
                    <a:pt x="72983" y="5019"/>
                  </a:lnTo>
                  <a:lnTo>
                    <a:pt x="77229" y="3344"/>
                  </a:lnTo>
                  <a:lnTo>
                    <a:pt x="81649" y="2227"/>
                  </a:lnTo>
                  <a:lnTo>
                    <a:pt x="86183" y="1482"/>
                  </a:lnTo>
                  <a:lnTo>
                    <a:pt x="97281" y="286"/>
                  </a:lnTo>
                  <a:lnTo>
                    <a:pt x="100915" y="123"/>
                  </a:lnTo>
                  <a:lnTo>
                    <a:pt x="107423" y="31"/>
                  </a:lnTo>
                  <a:lnTo>
                    <a:pt x="116734" y="0"/>
                  </a:lnTo>
                  <a:lnTo>
                    <a:pt x="118303" y="791"/>
                  </a:lnTo>
                  <a:lnTo>
                    <a:pt x="119351" y="2112"/>
                  </a:lnTo>
                  <a:lnTo>
                    <a:pt x="121444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92"/>
            <p:cNvSpPr/>
            <p:nvPr/>
          </p:nvSpPr>
          <p:spPr>
            <a:xfrm>
              <a:off x="7800975" y="1750218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16792" y="7144"/>
                  </a:lnTo>
                  <a:lnTo>
                    <a:pt x="19925" y="6350"/>
                  </a:lnTo>
                  <a:lnTo>
                    <a:pt x="23603" y="5027"/>
                  </a:lnTo>
                  <a:lnTo>
                    <a:pt x="27641" y="3352"/>
                  </a:lnTo>
                  <a:lnTo>
                    <a:pt x="31922" y="2235"/>
                  </a:lnTo>
                  <a:lnTo>
                    <a:pt x="36362" y="1490"/>
                  </a:lnTo>
                  <a:lnTo>
                    <a:pt x="40909" y="993"/>
                  </a:lnTo>
                  <a:lnTo>
                    <a:pt x="45529" y="662"/>
                  </a:lnTo>
                  <a:lnTo>
                    <a:pt x="50196" y="442"/>
                  </a:lnTo>
                  <a:lnTo>
                    <a:pt x="60409" y="196"/>
                  </a:lnTo>
                  <a:lnTo>
                    <a:pt x="124417" y="0"/>
                  </a:lnTo>
                  <a:lnTo>
                    <a:pt x="125808" y="794"/>
                  </a:lnTo>
                  <a:lnTo>
                    <a:pt x="126734" y="2117"/>
                  </a:lnTo>
                  <a:lnTo>
                    <a:pt x="12858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93"/>
            <p:cNvSpPr/>
            <p:nvPr/>
          </p:nvSpPr>
          <p:spPr>
            <a:xfrm>
              <a:off x="8043862" y="1631867"/>
              <a:ext cx="171031" cy="196605"/>
            </a:xfrm>
            <a:custGeom>
              <a:avLst/>
              <a:gdLst/>
              <a:ahLst/>
              <a:cxnLst/>
              <a:rect l="0" t="0" r="0" b="0"/>
              <a:pathLst>
                <a:path w="171031" h="196605">
                  <a:moveTo>
                    <a:pt x="0" y="39770"/>
                  </a:moveTo>
                  <a:lnTo>
                    <a:pt x="6152" y="33619"/>
                  </a:lnTo>
                  <a:lnTo>
                    <a:pt x="8819" y="33068"/>
                  </a:lnTo>
                  <a:lnTo>
                    <a:pt x="10643" y="32920"/>
                  </a:lnTo>
                  <a:lnTo>
                    <a:pt x="12652" y="32029"/>
                  </a:lnTo>
                  <a:lnTo>
                    <a:pt x="17001" y="28921"/>
                  </a:lnTo>
                  <a:lnTo>
                    <a:pt x="19271" y="27775"/>
                  </a:lnTo>
                  <a:lnTo>
                    <a:pt x="23910" y="26501"/>
                  </a:lnTo>
                  <a:lnTo>
                    <a:pt x="25465" y="25368"/>
                  </a:lnTo>
                  <a:lnTo>
                    <a:pt x="26502" y="23819"/>
                  </a:lnTo>
                  <a:lnTo>
                    <a:pt x="27193" y="21992"/>
                  </a:lnTo>
                  <a:lnTo>
                    <a:pt x="29242" y="19981"/>
                  </a:lnTo>
                  <a:lnTo>
                    <a:pt x="32194" y="17846"/>
                  </a:lnTo>
                  <a:lnTo>
                    <a:pt x="35750" y="15629"/>
                  </a:lnTo>
                  <a:lnTo>
                    <a:pt x="39708" y="14151"/>
                  </a:lnTo>
                  <a:lnTo>
                    <a:pt x="43935" y="13166"/>
                  </a:lnTo>
                  <a:lnTo>
                    <a:pt x="48340" y="12509"/>
                  </a:lnTo>
                  <a:lnTo>
                    <a:pt x="52070" y="11277"/>
                  </a:lnTo>
                  <a:lnTo>
                    <a:pt x="55351" y="9662"/>
                  </a:lnTo>
                  <a:lnTo>
                    <a:pt x="58331" y="7792"/>
                  </a:lnTo>
                  <a:lnTo>
                    <a:pt x="62701" y="6545"/>
                  </a:lnTo>
                  <a:lnTo>
                    <a:pt x="67994" y="5714"/>
                  </a:lnTo>
                  <a:lnTo>
                    <a:pt x="73905" y="5160"/>
                  </a:lnTo>
                  <a:lnTo>
                    <a:pt x="78639" y="4790"/>
                  </a:lnTo>
                  <a:lnTo>
                    <a:pt x="82588" y="4544"/>
                  </a:lnTo>
                  <a:lnTo>
                    <a:pt x="86016" y="4380"/>
                  </a:lnTo>
                  <a:lnTo>
                    <a:pt x="90681" y="3476"/>
                  </a:lnTo>
                  <a:lnTo>
                    <a:pt x="96173" y="2081"/>
                  </a:lnTo>
                  <a:lnTo>
                    <a:pt x="102215" y="356"/>
                  </a:lnTo>
                  <a:lnTo>
                    <a:pt x="107037" y="0"/>
                  </a:lnTo>
                  <a:lnTo>
                    <a:pt x="111046" y="557"/>
                  </a:lnTo>
                  <a:lnTo>
                    <a:pt x="114512" y="1722"/>
                  </a:lnTo>
                  <a:lnTo>
                    <a:pt x="118410" y="2498"/>
                  </a:lnTo>
                  <a:lnTo>
                    <a:pt x="122596" y="3016"/>
                  </a:lnTo>
                  <a:lnTo>
                    <a:pt x="126975" y="3361"/>
                  </a:lnTo>
                  <a:lnTo>
                    <a:pt x="130687" y="3591"/>
                  </a:lnTo>
                  <a:lnTo>
                    <a:pt x="136930" y="3847"/>
                  </a:lnTo>
                  <a:lnTo>
                    <a:pt x="138911" y="4709"/>
                  </a:lnTo>
                  <a:lnTo>
                    <a:pt x="140233" y="6077"/>
                  </a:lnTo>
                  <a:lnTo>
                    <a:pt x="142353" y="10184"/>
                  </a:lnTo>
                  <a:lnTo>
                    <a:pt x="146512" y="14688"/>
                  </a:lnTo>
                  <a:lnTo>
                    <a:pt x="147682" y="16699"/>
                  </a:lnTo>
                  <a:lnTo>
                    <a:pt x="148980" y="21049"/>
                  </a:lnTo>
                  <a:lnTo>
                    <a:pt x="148533" y="22527"/>
                  </a:lnTo>
                  <a:lnTo>
                    <a:pt x="147440" y="23512"/>
                  </a:lnTo>
                  <a:lnTo>
                    <a:pt x="145918" y="24169"/>
                  </a:lnTo>
                  <a:lnTo>
                    <a:pt x="142111" y="29132"/>
                  </a:lnTo>
                  <a:lnTo>
                    <a:pt x="139985" y="32678"/>
                  </a:lnTo>
                  <a:lnTo>
                    <a:pt x="137622" y="38735"/>
                  </a:lnTo>
                  <a:lnTo>
                    <a:pt x="136992" y="41461"/>
                  </a:lnTo>
                  <a:lnTo>
                    <a:pt x="134984" y="44072"/>
                  </a:lnTo>
                  <a:lnTo>
                    <a:pt x="132059" y="46607"/>
                  </a:lnTo>
                  <a:lnTo>
                    <a:pt x="128519" y="49091"/>
                  </a:lnTo>
                  <a:lnTo>
                    <a:pt x="124574" y="51540"/>
                  </a:lnTo>
                  <a:lnTo>
                    <a:pt x="120355" y="53967"/>
                  </a:lnTo>
                  <a:lnTo>
                    <a:pt x="115956" y="56378"/>
                  </a:lnTo>
                  <a:lnTo>
                    <a:pt x="112229" y="58780"/>
                  </a:lnTo>
                  <a:lnTo>
                    <a:pt x="108951" y="61174"/>
                  </a:lnTo>
                  <a:lnTo>
                    <a:pt x="105971" y="63565"/>
                  </a:lnTo>
                  <a:lnTo>
                    <a:pt x="103191" y="65952"/>
                  </a:lnTo>
                  <a:lnTo>
                    <a:pt x="97986" y="70721"/>
                  </a:lnTo>
                  <a:lnTo>
                    <a:pt x="94693" y="73104"/>
                  </a:lnTo>
                  <a:lnTo>
                    <a:pt x="90910" y="75486"/>
                  </a:lnTo>
                  <a:lnTo>
                    <a:pt x="86800" y="77868"/>
                  </a:lnTo>
                  <a:lnTo>
                    <a:pt x="83267" y="79457"/>
                  </a:lnTo>
                  <a:lnTo>
                    <a:pt x="80118" y="80515"/>
                  </a:lnTo>
                  <a:lnTo>
                    <a:pt x="73152" y="82214"/>
                  </a:lnTo>
                  <a:lnTo>
                    <a:pt x="72581" y="83147"/>
                  </a:lnTo>
                  <a:lnTo>
                    <a:pt x="71537" y="89090"/>
                  </a:lnTo>
                  <a:lnTo>
                    <a:pt x="71442" y="89750"/>
                  </a:lnTo>
                  <a:lnTo>
                    <a:pt x="71438" y="85976"/>
                  </a:lnTo>
                  <a:lnTo>
                    <a:pt x="72232" y="84862"/>
                  </a:lnTo>
                  <a:lnTo>
                    <a:pt x="73555" y="84118"/>
                  </a:lnTo>
                  <a:lnTo>
                    <a:pt x="77141" y="83293"/>
                  </a:lnTo>
                  <a:lnTo>
                    <a:pt x="81380" y="82926"/>
                  </a:lnTo>
                  <a:lnTo>
                    <a:pt x="84416" y="82828"/>
                  </a:lnTo>
                  <a:lnTo>
                    <a:pt x="92022" y="82720"/>
                  </a:lnTo>
                  <a:lnTo>
                    <a:pt x="95479" y="83484"/>
                  </a:lnTo>
                  <a:lnTo>
                    <a:pt x="98578" y="84788"/>
                  </a:lnTo>
                  <a:lnTo>
                    <a:pt x="101437" y="86451"/>
                  </a:lnTo>
                  <a:lnTo>
                    <a:pt x="104931" y="87559"/>
                  </a:lnTo>
                  <a:lnTo>
                    <a:pt x="108848" y="88298"/>
                  </a:lnTo>
                  <a:lnTo>
                    <a:pt x="113046" y="88791"/>
                  </a:lnTo>
                  <a:lnTo>
                    <a:pt x="116639" y="89119"/>
                  </a:lnTo>
                  <a:lnTo>
                    <a:pt x="119828" y="89338"/>
                  </a:lnTo>
                  <a:lnTo>
                    <a:pt x="122748" y="89484"/>
                  </a:lnTo>
                  <a:lnTo>
                    <a:pt x="126282" y="90375"/>
                  </a:lnTo>
                  <a:lnTo>
                    <a:pt x="130226" y="91763"/>
                  </a:lnTo>
                  <a:lnTo>
                    <a:pt x="134442" y="93482"/>
                  </a:lnTo>
                  <a:lnTo>
                    <a:pt x="138047" y="94628"/>
                  </a:lnTo>
                  <a:lnTo>
                    <a:pt x="141243" y="95392"/>
                  </a:lnTo>
                  <a:lnTo>
                    <a:pt x="144168" y="95901"/>
                  </a:lnTo>
                  <a:lnTo>
                    <a:pt x="146913" y="97035"/>
                  </a:lnTo>
                  <a:lnTo>
                    <a:pt x="152078" y="100410"/>
                  </a:lnTo>
                  <a:lnTo>
                    <a:pt x="154567" y="103216"/>
                  </a:lnTo>
                  <a:lnTo>
                    <a:pt x="157020" y="106673"/>
                  </a:lnTo>
                  <a:lnTo>
                    <a:pt x="159448" y="110566"/>
                  </a:lnTo>
                  <a:lnTo>
                    <a:pt x="161861" y="113955"/>
                  </a:lnTo>
                  <a:lnTo>
                    <a:pt x="166659" y="119837"/>
                  </a:lnTo>
                  <a:lnTo>
                    <a:pt x="169321" y="125097"/>
                  </a:lnTo>
                  <a:lnTo>
                    <a:pt x="170504" y="130081"/>
                  </a:lnTo>
                  <a:lnTo>
                    <a:pt x="171030" y="134941"/>
                  </a:lnTo>
                  <a:lnTo>
                    <a:pt x="170376" y="138142"/>
                  </a:lnTo>
                  <a:lnTo>
                    <a:pt x="169146" y="141864"/>
                  </a:lnTo>
                  <a:lnTo>
                    <a:pt x="167532" y="145933"/>
                  </a:lnTo>
                  <a:lnTo>
                    <a:pt x="165664" y="149439"/>
                  </a:lnTo>
                  <a:lnTo>
                    <a:pt x="161469" y="155451"/>
                  </a:lnTo>
                  <a:lnTo>
                    <a:pt x="159076" y="160769"/>
                  </a:lnTo>
                  <a:lnTo>
                    <a:pt x="158439" y="163299"/>
                  </a:lnTo>
                  <a:lnTo>
                    <a:pt x="156425" y="165779"/>
                  </a:lnTo>
                  <a:lnTo>
                    <a:pt x="153496" y="168226"/>
                  </a:lnTo>
                  <a:lnTo>
                    <a:pt x="149956" y="170651"/>
                  </a:lnTo>
                  <a:lnTo>
                    <a:pt x="146802" y="172268"/>
                  </a:lnTo>
                  <a:lnTo>
                    <a:pt x="143906" y="173346"/>
                  </a:lnTo>
                  <a:lnTo>
                    <a:pt x="141181" y="174064"/>
                  </a:lnTo>
                  <a:lnTo>
                    <a:pt x="137777" y="175337"/>
                  </a:lnTo>
                  <a:lnTo>
                    <a:pt x="133920" y="176979"/>
                  </a:lnTo>
                  <a:lnTo>
                    <a:pt x="125401" y="180921"/>
                  </a:lnTo>
                  <a:lnTo>
                    <a:pt x="116324" y="185318"/>
                  </a:lnTo>
                  <a:lnTo>
                    <a:pt x="112474" y="186809"/>
                  </a:lnTo>
                  <a:lnTo>
                    <a:pt x="109114" y="187802"/>
                  </a:lnTo>
                  <a:lnTo>
                    <a:pt x="106080" y="188464"/>
                  </a:lnTo>
                  <a:lnTo>
                    <a:pt x="102470" y="189699"/>
                  </a:lnTo>
                  <a:lnTo>
                    <a:pt x="98476" y="191317"/>
                  </a:lnTo>
                  <a:lnTo>
                    <a:pt x="94225" y="193189"/>
                  </a:lnTo>
                  <a:lnTo>
                    <a:pt x="90599" y="194437"/>
                  </a:lnTo>
                  <a:lnTo>
                    <a:pt x="87386" y="195269"/>
                  </a:lnTo>
                  <a:lnTo>
                    <a:pt x="84451" y="195823"/>
                  </a:lnTo>
                  <a:lnTo>
                    <a:pt x="80907" y="196193"/>
                  </a:lnTo>
                  <a:lnTo>
                    <a:pt x="76957" y="196440"/>
                  </a:lnTo>
                  <a:lnTo>
                    <a:pt x="72736" y="196604"/>
                  </a:lnTo>
                  <a:lnTo>
                    <a:pt x="69128" y="195920"/>
                  </a:lnTo>
                  <a:lnTo>
                    <a:pt x="65929" y="194670"/>
                  </a:lnTo>
                  <a:lnTo>
                    <a:pt x="63003" y="193043"/>
                  </a:lnTo>
                  <a:lnTo>
                    <a:pt x="60258" y="191958"/>
                  </a:lnTo>
                  <a:lnTo>
                    <a:pt x="55092" y="190753"/>
                  </a:lnTo>
                  <a:lnTo>
                    <a:pt x="50150" y="190217"/>
                  </a:lnTo>
                  <a:lnTo>
                    <a:pt x="47720" y="190074"/>
                  </a:lnTo>
                  <a:lnTo>
                    <a:pt x="45307" y="189185"/>
                  </a:lnTo>
                  <a:lnTo>
                    <a:pt x="40510" y="186081"/>
                  </a:lnTo>
                  <a:lnTo>
                    <a:pt x="35732" y="184172"/>
                  </a:lnTo>
                  <a:lnTo>
                    <a:pt x="29989" y="182947"/>
                  </a:lnTo>
                  <a:lnTo>
                    <a:pt x="29518" y="182052"/>
                  </a:lnTo>
                  <a:lnTo>
                    <a:pt x="28699" y="176521"/>
                  </a:lnTo>
                  <a:lnTo>
                    <a:pt x="28600" y="170793"/>
                  </a:lnTo>
                  <a:lnTo>
                    <a:pt x="28575" y="1612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94"/>
            <p:cNvSpPr/>
            <p:nvPr/>
          </p:nvSpPr>
          <p:spPr>
            <a:xfrm>
              <a:off x="8301066" y="1635918"/>
              <a:ext cx="192849" cy="156161"/>
            </a:xfrm>
            <a:custGeom>
              <a:avLst/>
              <a:gdLst/>
              <a:ahLst/>
              <a:cxnLst/>
              <a:rect l="0" t="0" r="0" b="0"/>
              <a:pathLst>
                <a:path w="192849" h="156161">
                  <a:moveTo>
                    <a:pt x="71409" y="28575"/>
                  </a:moveTo>
                  <a:lnTo>
                    <a:pt x="71409" y="17665"/>
                  </a:lnTo>
                  <a:lnTo>
                    <a:pt x="70615" y="16539"/>
                  </a:lnTo>
                  <a:lnTo>
                    <a:pt x="69292" y="15789"/>
                  </a:lnTo>
                  <a:lnTo>
                    <a:pt x="65258" y="14584"/>
                  </a:lnTo>
                  <a:lnTo>
                    <a:pt x="59551" y="14346"/>
                  </a:lnTo>
                  <a:lnTo>
                    <a:pt x="53648" y="14296"/>
                  </a:lnTo>
                  <a:lnTo>
                    <a:pt x="52425" y="15087"/>
                  </a:lnTo>
                  <a:lnTo>
                    <a:pt x="51609" y="16408"/>
                  </a:lnTo>
                  <a:lnTo>
                    <a:pt x="51065" y="18082"/>
                  </a:lnTo>
                  <a:lnTo>
                    <a:pt x="48344" y="22060"/>
                  </a:lnTo>
                  <a:lnTo>
                    <a:pt x="46508" y="24232"/>
                  </a:lnTo>
                  <a:lnTo>
                    <a:pt x="44488" y="25679"/>
                  </a:lnTo>
                  <a:lnTo>
                    <a:pt x="40130" y="27288"/>
                  </a:lnTo>
                  <a:lnTo>
                    <a:pt x="35547" y="30120"/>
                  </a:lnTo>
                  <a:lnTo>
                    <a:pt x="30864" y="34024"/>
                  </a:lnTo>
                  <a:lnTo>
                    <a:pt x="26137" y="38405"/>
                  </a:lnTo>
                  <a:lnTo>
                    <a:pt x="21543" y="42776"/>
                  </a:lnTo>
                  <a:lnTo>
                    <a:pt x="18026" y="46264"/>
                  </a:lnTo>
                  <a:lnTo>
                    <a:pt x="16770" y="48305"/>
                  </a:lnTo>
                  <a:lnTo>
                    <a:pt x="15375" y="52690"/>
                  </a:lnTo>
                  <a:lnTo>
                    <a:pt x="12638" y="57285"/>
                  </a:lnTo>
                  <a:lnTo>
                    <a:pt x="10797" y="59621"/>
                  </a:lnTo>
                  <a:lnTo>
                    <a:pt x="9570" y="61972"/>
                  </a:lnTo>
                  <a:lnTo>
                    <a:pt x="8205" y="66702"/>
                  </a:lnTo>
                  <a:lnTo>
                    <a:pt x="5483" y="71450"/>
                  </a:lnTo>
                  <a:lnTo>
                    <a:pt x="3646" y="73827"/>
                  </a:lnTo>
                  <a:lnTo>
                    <a:pt x="1604" y="78585"/>
                  </a:lnTo>
                  <a:lnTo>
                    <a:pt x="697" y="83346"/>
                  </a:lnTo>
                  <a:lnTo>
                    <a:pt x="293" y="88107"/>
                  </a:lnTo>
                  <a:lnTo>
                    <a:pt x="114" y="92869"/>
                  </a:lnTo>
                  <a:lnTo>
                    <a:pt x="0" y="102394"/>
                  </a:lnTo>
                  <a:lnTo>
                    <a:pt x="783" y="104775"/>
                  </a:lnTo>
                  <a:lnTo>
                    <a:pt x="3772" y="109538"/>
                  </a:lnTo>
                  <a:lnTo>
                    <a:pt x="5629" y="114300"/>
                  </a:lnTo>
                  <a:lnTo>
                    <a:pt x="6124" y="116682"/>
                  </a:lnTo>
                  <a:lnTo>
                    <a:pt x="8791" y="121444"/>
                  </a:lnTo>
                  <a:lnTo>
                    <a:pt x="10615" y="123825"/>
                  </a:lnTo>
                  <a:lnTo>
                    <a:pt x="12623" y="125413"/>
                  </a:lnTo>
                  <a:lnTo>
                    <a:pt x="14755" y="126471"/>
                  </a:lnTo>
                  <a:lnTo>
                    <a:pt x="16972" y="127177"/>
                  </a:lnTo>
                  <a:lnTo>
                    <a:pt x="18447" y="128441"/>
                  </a:lnTo>
                  <a:lnTo>
                    <a:pt x="19433" y="130077"/>
                  </a:lnTo>
                  <a:lnTo>
                    <a:pt x="20089" y="131962"/>
                  </a:lnTo>
                  <a:lnTo>
                    <a:pt x="21320" y="133218"/>
                  </a:lnTo>
                  <a:lnTo>
                    <a:pt x="22935" y="134056"/>
                  </a:lnTo>
                  <a:lnTo>
                    <a:pt x="24806" y="134615"/>
                  </a:lnTo>
                  <a:lnTo>
                    <a:pt x="29000" y="137352"/>
                  </a:lnTo>
                  <a:lnTo>
                    <a:pt x="33511" y="141214"/>
                  </a:lnTo>
                  <a:lnTo>
                    <a:pt x="38161" y="145576"/>
                  </a:lnTo>
                  <a:lnTo>
                    <a:pt x="40512" y="147057"/>
                  </a:lnTo>
                  <a:lnTo>
                    <a:pt x="45242" y="148703"/>
                  </a:lnTo>
                  <a:lnTo>
                    <a:pt x="49990" y="149434"/>
                  </a:lnTo>
                  <a:lnTo>
                    <a:pt x="54744" y="149759"/>
                  </a:lnTo>
                  <a:lnTo>
                    <a:pt x="59505" y="149904"/>
                  </a:lnTo>
                  <a:lnTo>
                    <a:pt x="62680" y="150736"/>
                  </a:lnTo>
                  <a:lnTo>
                    <a:pt x="66383" y="152084"/>
                  </a:lnTo>
                  <a:lnTo>
                    <a:pt x="70439" y="153777"/>
                  </a:lnTo>
                  <a:lnTo>
                    <a:pt x="74731" y="154906"/>
                  </a:lnTo>
                  <a:lnTo>
                    <a:pt x="79180" y="155658"/>
                  </a:lnTo>
                  <a:lnTo>
                    <a:pt x="83733" y="156160"/>
                  </a:lnTo>
                  <a:lnTo>
                    <a:pt x="87563" y="155700"/>
                  </a:lnTo>
                  <a:lnTo>
                    <a:pt x="90909" y="154600"/>
                  </a:lnTo>
                  <a:lnTo>
                    <a:pt x="93934" y="153073"/>
                  </a:lnTo>
                  <a:lnTo>
                    <a:pt x="97539" y="152055"/>
                  </a:lnTo>
                  <a:lnTo>
                    <a:pt x="101528" y="151376"/>
                  </a:lnTo>
                  <a:lnTo>
                    <a:pt x="105775" y="150924"/>
                  </a:lnTo>
                  <a:lnTo>
                    <a:pt x="109402" y="150622"/>
                  </a:lnTo>
                  <a:lnTo>
                    <a:pt x="112612" y="150421"/>
                  </a:lnTo>
                  <a:lnTo>
                    <a:pt x="118296" y="150198"/>
                  </a:lnTo>
                  <a:lnTo>
                    <a:pt x="123468" y="150098"/>
                  </a:lnTo>
                  <a:lnTo>
                    <a:pt x="125959" y="149278"/>
                  </a:lnTo>
                  <a:lnTo>
                    <a:pt x="130842" y="146250"/>
                  </a:lnTo>
                  <a:lnTo>
                    <a:pt x="135660" y="144375"/>
                  </a:lnTo>
                  <a:lnTo>
                    <a:pt x="138055" y="143875"/>
                  </a:lnTo>
                  <a:lnTo>
                    <a:pt x="142833" y="141203"/>
                  </a:lnTo>
                  <a:lnTo>
                    <a:pt x="147603" y="137370"/>
                  </a:lnTo>
                  <a:lnTo>
                    <a:pt x="152369" y="133020"/>
                  </a:lnTo>
                  <a:lnTo>
                    <a:pt x="154750" y="131543"/>
                  </a:lnTo>
                  <a:lnTo>
                    <a:pt x="159514" y="129901"/>
                  </a:lnTo>
                  <a:lnTo>
                    <a:pt x="164277" y="127055"/>
                  </a:lnTo>
                  <a:lnTo>
                    <a:pt x="169040" y="123144"/>
                  </a:lnTo>
                  <a:lnTo>
                    <a:pt x="173802" y="118760"/>
                  </a:lnTo>
                  <a:lnTo>
                    <a:pt x="175390" y="116480"/>
                  </a:lnTo>
                  <a:lnTo>
                    <a:pt x="177154" y="111829"/>
                  </a:lnTo>
                  <a:lnTo>
                    <a:pt x="179212" y="109478"/>
                  </a:lnTo>
                  <a:lnTo>
                    <a:pt x="182171" y="107117"/>
                  </a:lnTo>
                  <a:lnTo>
                    <a:pt x="185731" y="104749"/>
                  </a:lnTo>
                  <a:lnTo>
                    <a:pt x="188105" y="102376"/>
                  </a:lnTo>
                  <a:lnTo>
                    <a:pt x="189687" y="100001"/>
                  </a:lnTo>
                  <a:lnTo>
                    <a:pt x="191445" y="95245"/>
                  </a:lnTo>
                  <a:lnTo>
                    <a:pt x="192227" y="90485"/>
                  </a:lnTo>
                  <a:lnTo>
                    <a:pt x="192574" y="85724"/>
                  </a:lnTo>
                  <a:lnTo>
                    <a:pt x="192729" y="80962"/>
                  </a:lnTo>
                  <a:lnTo>
                    <a:pt x="192837" y="69057"/>
                  </a:lnTo>
                  <a:lnTo>
                    <a:pt x="192848" y="61913"/>
                  </a:lnTo>
                  <a:lnTo>
                    <a:pt x="192055" y="60325"/>
                  </a:lnTo>
                  <a:lnTo>
                    <a:pt x="190734" y="59267"/>
                  </a:lnTo>
                  <a:lnTo>
                    <a:pt x="189059" y="58561"/>
                  </a:lnTo>
                  <a:lnTo>
                    <a:pt x="187942" y="57297"/>
                  </a:lnTo>
                  <a:lnTo>
                    <a:pt x="187198" y="55661"/>
                  </a:lnTo>
                  <a:lnTo>
                    <a:pt x="186701" y="53776"/>
                  </a:lnTo>
                  <a:lnTo>
                    <a:pt x="184033" y="49565"/>
                  </a:lnTo>
                  <a:lnTo>
                    <a:pt x="180202" y="45048"/>
                  </a:lnTo>
                  <a:lnTo>
                    <a:pt x="175853" y="40394"/>
                  </a:lnTo>
                  <a:lnTo>
                    <a:pt x="171503" y="35849"/>
                  </a:lnTo>
                  <a:lnTo>
                    <a:pt x="168017" y="32337"/>
                  </a:lnTo>
                  <a:lnTo>
                    <a:pt x="165977" y="31083"/>
                  </a:lnTo>
                  <a:lnTo>
                    <a:pt x="161593" y="29690"/>
                  </a:lnTo>
                  <a:lnTo>
                    <a:pt x="156999" y="26954"/>
                  </a:lnTo>
                  <a:lnTo>
                    <a:pt x="154662" y="25113"/>
                  </a:lnTo>
                  <a:lnTo>
                    <a:pt x="151518" y="23886"/>
                  </a:lnTo>
                  <a:lnTo>
                    <a:pt x="147833" y="23068"/>
                  </a:lnTo>
                  <a:lnTo>
                    <a:pt x="143789" y="22523"/>
                  </a:lnTo>
                  <a:lnTo>
                    <a:pt x="140300" y="22159"/>
                  </a:lnTo>
                  <a:lnTo>
                    <a:pt x="134306" y="21755"/>
                  </a:lnTo>
                  <a:lnTo>
                    <a:pt x="130803" y="20853"/>
                  </a:lnTo>
                  <a:lnTo>
                    <a:pt x="126880" y="19459"/>
                  </a:lnTo>
                  <a:lnTo>
                    <a:pt x="122677" y="17735"/>
                  </a:lnTo>
                  <a:lnTo>
                    <a:pt x="119082" y="16586"/>
                  </a:lnTo>
                  <a:lnTo>
                    <a:pt x="115890" y="15820"/>
                  </a:lnTo>
                  <a:lnTo>
                    <a:pt x="112969" y="15309"/>
                  </a:lnTo>
                  <a:lnTo>
                    <a:pt x="107607" y="12625"/>
                  </a:lnTo>
                  <a:lnTo>
                    <a:pt x="105065" y="10798"/>
                  </a:lnTo>
                  <a:lnTo>
                    <a:pt x="100125" y="8768"/>
                  </a:lnTo>
                  <a:lnTo>
                    <a:pt x="95284" y="7866"/>
                  </a:lnTo>
                  <a:lnTo>
                    <a:pt x="90486" y="7465"/>
                  </a:lnTo>
                  <a:lnTo>
                    <a:pt x="85849" y="7207"/>
                  </a:lnTo>
                  <a:lnTo>
                    <a:pt x="82324" y="7172"/>
                  </a:lnTo>
                  <a:lnTo>
                    <a:pt x="80273" y="6369"/>
                  </a:lnTo>
                  <a:lnTo>
                    <a:pt x="74388" y="2240"/>
                  </a:lnTo>
                  <a:lnTo>
                    <a:pt x="72732" y="996"/>
                  </a:lnTo>
                  <a:lnTo>
                    <a:pt x="69881" y="443"/>
                  </a:lnTo>
                  <a:lnTo>
                    <a:pt x="642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3x + 2y = 1</a:t>
            </a:r>
            <a:br>
              <a:rPr lang="es-ES" dirty="0"/>
            </a:br>
            <a:r>
              <a:rPr lang="es-ES" dirty="0"/>
              <a:t>- 3x + 3y = 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51" name="SMARTPenAnnotation243"/>
          <p:cNvSpPr/>
          <p:nvPr/>
        </p:nvSpPr>
        <p:spPr>
          <a:xfrm>
            <a:off x="328612" y="1171582"/>
            <a:ext cx="28576" cy="250025"/>
          </a:xfrm>
          <a:custGeom>
            <a:avLst/>
            <a:gdLst/>
            <a:ahLst/>
            <a:cxnLst/>
            <a:rect l="0" t="0" r="0" b="0"/>
            <a:pathLst>
              <a:path w="28576" h="250025">
                <a:moveTo>
                  <a:pt x="0" y="7136"/>
                </a:moveTo>
                <a:lnTo>
                  <a:pt x="0" y="986"/>
                </a:lnTo>
                <a:lnTo>
                  <a:pt x="794" y="654"/>
                </a:lnTo>
                <a:lnTo>
                  <a:pt x="2117" y="434"/>
                </a:lnTo>
                <a:lnTo>
                  <a:pt x="7057" y="0"/>
                </a:lnTo>
                <a:lnTo>
                  <a:pt x="7132" y="7764"/>
                </a:lnTo>
                <a:lnTo>
                  <a:pt x="7144" y="40982"/>
                </a:lnTo>
                <a:lnTo>
                  <a:pt x="7937" y="45575"/>
                </a:lnTo>
                <a:lnTo>
                  <a:pt x="9260" y="50225"/>
                </a:lnTo>
                <a:lnTo>
                  <a:pt x="10936" y="54912"/>
                </a:lnTo>
                <a:lnTo>
                  <a:pt x="12053" y="59624"/>
                </a:lnTo>
                <a:lnTo>
                  <a:pt x="12798" y="64353"/>
                </a:lnTo>
                <a:lnTo>
                  <a:pt x="13294" y="69093"/>
                </a:lnTo>
                <a:lnTo>
                  <a:pt x="13625" y="74635"/>
                </a:lnTo>
                <a:lnTo>
                  <a:pt x="13993" y="87142"/>
                </a:lnTo>
                <a:lnTo>
                  <a:pt x="14249" y="115970"/>
                </a:lnTo>
                <a:lnTo>
                  <a:pt x="14288" y="208129"/>
                </a:lnTo>
                <a:lnTo>
                  <a:pt x="15081" y="211775"/>
                </a:lnTo>
                <a:lnTo>
                  <a:pt x="16404" y="215793"/>
                </a:lnTo>
                <a:lnTo>
                  <a:pt x="18080" y="220060"/>
                </a:lnTo>
                <a:lnTo>
                  <a:pt x="19197" y="223698"/>
                </a:lnTo>
                <a:lnTo>
                  <a:pt x="19942" y="226917"/>
                </a:lnTo>
                <a:lnTo>
                  <a:pt x="20438" y="229857"/>
                </a:lnTo>
                <a:lnTo>
                  <a:pt x="21563" y="232610"/>
                </a:lnTo>
                <a:lnTo>
                  <a:pt x="23107" y="235240"/>
                </a:lnTo>
                <a:lnTo>
                  <a:pt x="27495" y="241371"/>
                </a:lnTo>
                <a:lnTo>
                  <a:pt x="28095" y="244326"/>
                </a:lnTo>
                <a:lnTo>
                  <a:pt x="28575" y="2500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244"/>
          <p:cNvSpPr/>
          <p:nvPr/>
        </p:nvSpPr>
        <p:spPr>
          <a:xfrm>
            <a:off x="250031" y="1236165"/>
            <a:ext cx="278607" cy="28279"/>
          </a:xfrm>
          <a:custGeom>
            <a:avLst/>
            <a:gdLst/>
            <a:ahLst/>
            <a:cxnLst/>
            <a:rect l="0" t="0" r="0" b="0"/>
            <a:pathLst>
              <a:path w="278607" h="28279">
                <a:moveTo>
                  <a:pt x="0" y="13991"/>
                </a:moveTo>
                <a:lnTo>
                  <a:pt x="6849" y="7141"/>
                </a:lnTo>
                <a:lnTo>
                  <a:pt x="10849" y="6934"/>
                </a:lnTo>
                <a:lnTo>
                  <a:pt x="11995" y="6111"/>
                </a:lnTo>
                <a:lnTo>
                  <a:pt x="12759" y="4769"/>
                </a:lnTo>
                <a:lnTo>
                  <a:pt x="14198" y="0"/>
                </a:lnTo>
                <a:lnTo>
                  <a:pt x="14228" y="695"/>
                </a:lnTo>
                <a:lnTo>
                  <a:pt x="14279" y="5880"/>
                </a:lnTo>
                <a:lnTo>
                  <a:pt x="15076" y="6202"/>
                </a:lnTo>
                <a:lnTo>
                  <a:pt x="18077" y="6561"/>
                </a:lnTo>
                <a:lnTo>
                  <a:pt x="19989" y="7450"/>
                </a:lnTo>
                <a:lnTo>
                  <a:pt x="22057" y="8836"/>
                </a:lnTo>
                <a:lnTo>
                  <a:pt x="24230" y="10555"/>
                </a:lnTo>
                <a:lnTo>
                  <a:pt x="27266" y="11700"/>
                </a:lnTo>
                <a:lnTo>
                  <a:pt x="30877" y="12464"/>
                </a:lnTo>
                <a:lnTo>
                  <a:pt x="39123" y="13312"/>
                </a:lnTo>
                <a:lnTo>
                  <a:pt x="43544" y="13538"/>
                </a:lnTo>
                <a:lnTo>
                  <a:pt x="52690" y="13790"/>
                </a:lnTo>
                <a:lnTo>
                  <a:pt x="121193" y="13987"/>
                </a:lnTo>
                <a:lnTo>
                  <a:pt x="199726" y="13991"/>
                </a:lnTo>
                <a:lnTo>
                  <a:pt x="206176" y="14784"/>
                </a:lnTo>
                <a:lnTo>
                  <a:pt x="212063" y="16107"/>
                </a:lnTo>
                <a:lnTo>
                  <a:pt x="217575" y="17783"/>
                </a:lnTo>
                <a:lnTo>
                  <a:pt x="222838" y="18900"/>
                </a:lnTo>
                <a:lnTo>
                  <a:pt x="227933" y="19645"/>
                </a:lnTo>
                <a:lnTo>
                  <a:pt x="232918" y="20141"/>
                </a:lnTo>
                <a:lnTo>
                  <a:pt x="237829" y="20473"/>
                </a:lnTo>
                <a:lnTo>
                  <a:pt x="242690" y="20693"/>
                </a:lnTo>
                <a:lnTo>
                  <a:pt x="247518" y="20840"/>
                </a:lnTo>
                <a:lnTo>
                  <a:pt x="251531" y="21732"/>
                </a:lnTo>
                <a:lnTo>
                  <a:pt x="255000" y="23120"/>
                </a:lnTo>
                <a:lnTo>
                  <a:pt x="258106" y="24840"/>
                </a:lnTo>
                <a:lnTo>
                  <a:pt x="261764" y="25986"/>
                </a:lnTo>
                <a:lnTo>
                  <a:pt x="265791" y="26750"/>
                </a:lnTo>
                <a:lnTo>
                  <a:pt x="278606" y="28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245"/>
          <p:cNvSpPr/>
          <p:nvPr/>
        </p:nvSpPr>
        <p:spPr>
          <a:xfrm>
            <a:off x="357187" y="1586905"/>
            <a:ext cx="3436145" cy="176750"/>
          </a:xfrm>
          <a:custGeom>
            <a:avLst/>
            <a:gdLst/>
            <a:ahLst/>
            <a:cxnLst/>
            <a:rect l="0" t="0" r="0" b="0"/>
            <a:pathLst>
              <a:path w="3436145" h="176750">
                <a:moveTo>
                  <a:pt x="0" y="27582"/>
                </a:moveTo>
                <a:lnTo>
                  <a:pt x="0" y="14313"/>
                </a:lnTo>
                <a:lnTo>
                  <a:pt x="794" y="13974"/>
                </a:lnTo>
                <a:lnTo>
                  <a:pt x="7771" y="13429"/>
                </a:lnTo>
                <a:lnTo>
                  <a:pt x="46842" y="12501"/>
                </a:lnTo>
                <a:lnTo>
                  <a:pt x="75313" y="7144"/>
                </a:lnTo>
                <a:lnTo>
                  <a:pt x="87447" y="8709"/>
                </a:lnTo>
                <a:lnTo>
                  <a:pt x="110848" y="12389"/>
                </a:lnTo>
                <a:lnTo>
                  <a:pt x="150343" y="7064"/>
                </a:lnTo>
                <a:lnTo>
                  <a:pt x="252539" y="6158"/>
                </a:lnTo>
                <a:lnTo>
                  <a:pt x="324032" y="4034"/>
                </a:lnTo>
                <a:lnTo>
                  <a:pt x="362015" y="0"/>
                </a:lnTo>
                <a:lnTo>
                  <a:pt x="426387" y="5547"/>
                </a:lnTo>
                <a:lnTo>
                  <a:pt x="492927" y="8232"/>
                </a:lnTo>
                <a:lnTo>
                  <a:pt x="540545" y="13422"/>
                </a:lnTo>
                <a:lnTo>
                  <a:pt x="578644" y="18817"/>
                </a:lnTo>
                <a:lnTo>
                  <a:pt x="616744" y="23910"/>
                </a:lnTo>
                <a:lnTo>
                  <a:pt x="733875" y="29656"/>
                </a:lnTo>
                <a:lnTo>
                  <a:pt x="793790" y="34852"/>
                </a:lnTo>
                <a:lnTo>
                  <a:pt x="842657" y="40248"/>
                </a:lnTo>
                <a:lnTo>
                  <a:pt x="890527" y="45342"/>
                </a:lnTo>
                <a:lnTo>
                  <a:pt x="950111" y="50646"/>
                </a:lnTo>
                <a:lnTo>
                  <a:pt x="997742" y="55069"/>
                </a:lnTo>
                <a:lnTo>
                  <a:pt x="1045368" y="60851"/>
                </a:lnTo>
                <a:lnTo>
                  <a:pt x="1095110" y="64934"/>
                </a:lnTo>
                <a:lnTo>
                  <a:pt x="1120922" y="68789"/>
                </a:lnTo>
                <a:lnTo>
                  <a:pt x="1142977" y="73148"/>
                </a:lnTo>
                <a:lnTo>
                  <a:pt x="1222206" y="80991"/>
                </a:lnTo>
                <a:lnTo>
                  <a:pt x="1289564" y="86356"/>
                </a:lnTo>
                <a:lnTo>
                  <a:pt x="1319264" y="90216"/>
                </a:lnTo>
                <a:lnTo>
                  <a:pt x="1345694" y="94578"/>
                </a:lnTo>
                <a:lnTo>
                  <a:pt x="1414814" y="100551"/>
                </a:lnTo>
                <a:lnTo>
                  <a:pt x="1471682" y="105055"/>
                </a:lnTo>
                <a:lnTo>
                  <a:pt x="1529570" y="110854"/>
                </a:lnTo>
                <a:lnTo>
                  <a:pt x="1589453" y="114939"/>
                </a:lnTo>
                <a:lnTo>
                  <a:pt x="1647554" y="119362"/>
                </a:lnTo>
                <a:lnTo>
                  <a:pt x="1706832" y="125145"/>
                </a:lnTo>
                <a:lnTo>
                  <a:pt x="1802854" y="128173"/>
                </a:lnTo>
                <a:lnTo>
                  <a:pt x="1882004" y="133717"/>
                </a:lnTo>
                <a:lnTo>
                  <a:pt x="1981272" y="134649"/>
                </a:lnTo>
                <a:lnTo>
                  <a:pt x="2064553" y="140381"/>
                </a:lnTo>
                <a:lnTo>
                  <a:pt x="2164557" y="141750"/>
                </a:lnTo>
                <a:lnTo>
                  <a:pt x="2247900" y="146774"/>
                </a:lnTo>
                <a:lnTo>
                  <a:pt x="2347913" y="149622"/>
                </a:lnTo>
                <a:lnTo>
                  <a:pt x="2431256" y="155150"/>
                </a:lnTo>
                <a:lnTo>
                  <a:pt x="2531269" y="156080"/>
                </a:lnTo>
                <a:lnTo>
                  <a:pt x="2631281" y="159954"/>
                </a:lnTo>
                <a:lnTo>
                  <a:pt x="2731294" y="163018"/>
                </a:lnTo>
                <a:lnTo>
                  <a:pt x="2831306" y="167080"/>
                </a:lnTo>
                <a:lnTo>
                  <a:pt x="2931319" y="170161"/>
                </a:lnTo>
                <a:lnTo>
                  <a:pt x="3113645" y="170455"/>
                </a:lnTo>
                <a:lnTo>
                  <a:pt x="3180323" y="176111"/>
                </a:lnTo>
                <a:lnTo>
                  <a:pt x="3276227" y="176749"/>
                </a:lnTo>
                <a:lnTo>
                  <a:pt x="3330222" y="171442"/>
                </a:lnTo>
                <a:lnTo>
                  <a:pt x="3395281" y="169680"/>
                </a:lnTo>
                <a:lnTo>
                  <a:pt x="3415633" y="164309"/>
                </a:lnTo>
                <a:lnTo>
                  <a:pt x="3436144" y="163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246"/>
          <p:cNvSpPr/>
          <p:nvPr/>
        </p:nvSpPr>
        <p:spPr>
          <a:xfrm>
            <a:off x="2128846" y="1793081"/>
            <a:ext cx="264183" cy="264309"/>
          </a:xfrm>
          <a:custGeom>
            <a:avLst/>
            <a:gdLst/>
            <a:ahLst/>
            <a:cxnLst/>
            <a:rect l="0" t="0" r="0" b="0"/>
            <a:pathLst>
              <a:path w="264183" h="264309">
                <a:moveTo>
                  <a:pt x="250022" y="14287"/>
                </a:moveTo>
                <a:lnTo>
                  <a:pt x="250022" y="10495"/>
                </a:lnTo>
                <a:lnTo>
                  <a:pt x="249229" y="9378"/>
                </a:lnTo>
                <a:lnTo>
                  <a:pt x="247906" y="8633"/>
                </a:lnTo>
                <a:lnTo>
                  <a:pt x="244319" y="7805"/>
                </a:lnTo>
                <a:lnTo>
                  <a:pt x="237837" y="7340"/>
                </a:lnTo>
                <a:lnTo>
                  <a:pt x="230890" y="7202"/>
                </a:lnTo>
                <a:lnTo>
                  <a:pt x="186993" y="7144"/>
                </a:lnTo>
                <a:lnTo>
                  <a:pt x="181809" y="6350"/>
                </a:lnTo>
                <a:lnTo>
                  <a:pt x="175972" y="5027"/>
                </a:lnTo>
                <a:lnTo>
                  <a:pt x="169699" y="3351"/>
                </a:lnTo>
                <a:lnTo>
                  <a:pt x="163930" y="2234"/>
                </a:lnTo>
                <a:lnTo>
                  <a:pt x="158496" y="1489"/>
                </a:lnTo>
                <a:lnTo>
                  <a:pt x="153286" y="993"/>
                </a:lnTo>
                <a:lnTo>
                  <a:pt x="148225" y="662"/>
                </a:lnTo>
                <a:lnTo>
                  <a:pt x="143264" y="441"/>
                </a:lnTo>
                <a:lnTo>
                  <a:pt x="130813" y="131"/>
                </a:lnTo>
                <a:lnTo>
                  <a:pt x="36037" y="0"/>
                </a:lnTo>
                <a:lnTo>
                  <a:pt x="35807" y="3792"/>
                </a:lnTo>
                <a:lnTo>
                  <a:pt x="34981" y="5703"/>
                </a:lnTo>
                <a:lnTo>
                  <a:pt x="30819" y="12185"/>
                </a:lnTo>
                <a:lnTo>
                  <a:pt x="28440" y="19132"/>
                </a:lnTo>
                <a:lnTo>
                  <a:pt x="23854" y="26218"/>
                </a:lnTo>
                <a:lnTo>
                  <a:pt x="22503" y="30967"/>
                </a:lnTo>
                <a:lnTo>
                  <a:pt x="21903" y="37840"/>
                </a:lnTo>
                <a:lnTo>
                  <a:pt x="21743" y="41895"/>
                </a:lnTo>
                <a:lnTo>
                  <a:pt x="21565" y="50635"/>
                </a:lnTo>
                <a:lnTo>
                  <a:pt x="21517" y="55188"/>
                </a:lnTo>
                <a:lnTo>
                  <a:pt x="20692" y="59016"/>
                </a:lnTo>
                <a:lnTo>
                  <a:pt x="17658" y="65388"/>
                </a:lnTo>
                <a:lnTo>
                  <a:pt x="15781" y="72982"/>
                </a:lnTo>
                <a:lnTo>
                  <a:pt x="15280" y="77230"/>
                </a:lnTo>
                <a:lnTo>
                  <a:pt x="14152" y="81649"/>
                </a:lnTo>
                <a:lnTo>
                  <a:pt x="12607" y="86182"/>
                </a:lnTo>
                <a:lnTo>
                  <a:pt x="10783" y="90792"/>
                </a:lnTo>
                <a:lnTo>
                  <a:pt x="8756" y="98031"/>
                </a:lnTo>
                <a:lnTo>
                  <a:pt x="8216" y="101073"/>
                </a:lnTo>
                <a:lnTo>
                  <a:pt x="5499" y="106569"/>
                </a:lnTo>
                <a:lnTo>
                  <a:pt x="3663" y="109146"/>
                </a:lnTo>
                <a:lnTo>
                  <a:pt x="1623" y="114126"/>
                </a:lnTo>
                <a:lnTo>
                  <a:pt x="474" y="121392"/>
                </a:lnTo>
                <a:lnTo>
                  <a:pt x="134" y="128572"/>
                </a:lnTo>
                <a:lnTo>
                  <a:pt x="10" y="135582"/>
                </a:lnTo>
                <a:lnTo>
                  <a:pt x="0" y="139104"/>
                </a:lnTo>
                <a:lnTo>
                  <a:pt x="790" y="140361"/>
                </a:lnTo>
                <a:lnTo>
                  <a:pt x="2111" y="141199"/>
                </a:lnTo>
                <a:lnTo>
                  <a:pt x="6841" y="142777"/>
                </a:lnTo>
                <a:lnTo>
                  <a:pt x="14867" y="142862"/>
                </a:lnTo>
                <a:lnTo>
                  <a:pt x="17052" y="142866"/>
                </a:lnTo>
                <a:lnTo>
                  <a:pt x="19303" y="142075"/>
                </a:lnTo>
                <a:lnTo>
                  <a:pt x="30734" y="135103"/>
                </a:lnTo>
                <a:lnTo>
                  <a:pt x="34774" y="132931"/>
                </a:lnTo>
                <a:lnTo>
                  <a:pt x="39055" y="131483"/>
                </a:lnTo>
                <a:lnTo>
                  <a:pt x="43496" y="130518"/>
                </a:lnTo>
                <a:lnTo>
                  <a:pt x="48044" y="129874"/>
                </a:lnTo>
                <a:lnTo>
                  <a:pt x="53458" y="128652"/>
                </a:lnTo>
                <a:lnTo>
                  <a:pt x="59448" y="127043"/>
                </a:lnTo>
                <a:lnTo>
                  <a:pt x="65823" y="125176"/>
                </a:lnTo>
                <a:lnTo>
                  <a:pt x="71660" y="123932"/>
                </a:lnTo>
                <a:lnTo>
                  <a:pt x="77139" y="123103"/>
                </a:lnTo>
                <a:lnTo>
                  <a:pt x="82379" y="122549"/>
                </a:lnTo>
                <a:lnTo>
                  <a:pt x="89048" y="122181"/>
                </a:lnTo>
                <a:lnTo>
                  <a:pt x="104924" y="121771"/>
                </a:lnTo>
                <a:lnTo>
                  <a:pt x="171383" y="121452"/>
                </a:lnTo>
                <a:lnTo>
                  <a:pt x="178546" y="122243"/>
                </a:lnTo>
                <a:lnTo>
                  <a:pt x="185703" y="123564"/>
                </a:lnTo>
                <a:lnTo>
                  <a:pt x="192855" y="125238"/>
                </a:lnTo>
                <a:lnTo>
                  <a:pt x="200005" y="127148"/>
                </a:lnTo>
                <a:lnTo>
                  <a:pt x="214298" y="131387"/>
                </a:lnTo>
                <a:lnTo>
                  <a:pt x="220650" y="134423"/>
                </a:lnTo>
                <a:lnTo>
                  <a:pt x="226472" y="138034"/>
                </a:lnTo>
                <a:lnTo>
                  <a:pt x="231941" y="142029"/>
                </a:lnTo>
                <a:lnTo>
                  <a:pt x="240134" y="148584"/>
                </a:lnTo>
                <a:lnTo>
                  <a:pt x="243430" y="151443"/>
                </a:lnTo>
                <a:lnTo>
                  <a:pt x="249209" y="158854"/>
                </a:lnTo>
                <a:lnTo>
                  <a:pt x="254424" y="166645"/>
                </a:lnTo>
                <a:lnTo>
                  <a:pt x="259387" y="172754"/>
                </a:lnTo>
                <a:lnTo>
                  <a:pt x="261028" y="176288"/>
                </a:lnTo>
                <a:lnTo>
                  <a:pt x="262851" y="184448"/>
                </a:lnTo>
                <a:lnTo>
                  <a:pt x="263661" y="191250"/>
                </a:lnTo>
                <a:lnTo>
                  <a:pt x="264022" y="197712"/>
                </a:lnTo>
                <a:lnTo>
                  <a:pt x="264182" y="205876"/>
                </a:lnTo>
                <a:lnTo>
                  <a:pt x="262637" y="209482"/>
                </a:lnTo>
                <a:lnTo>
                  <a:pt x="260020" y="212680"/>
                </a:lnTo>
                <a:lnTo>
                  <a:pt x="253672" y="218349"/>
                </a:lnTo>
                <a:lnTo>
                  <a:pt x="248205" y="223515"/>
                </a:lnTo>
                <a:lnTo>
                  <a:pt x="241012" y="228457"/>
                </a:lnTo>
                <a:lnTo>
                  <a:pt x="236872" y="230886"/>
                </a:lnTo>
                <a:lnTo>
                  <a:pt x="231730" y="233298"/>
                </a:lnTo>
                <a:lnTo>
                  <a:pt x="225921" y="235701"/>
                </a:lnTo>
                <a:lnTo>
                  <a:pt x="219668" y="238096"/>
                </a:lnTo>
                <a:lnTo>
                  <a:pt x="213911" y="240487"/>
                </a:lnTo>
                <a:lnTo>
                  <a:pt x="208485" y="242875"/>
                </a:lnTo>
                <a:lnTo>
                  <a:pt x="203281" y="245260"/>
                </a:lnTo>
                <a:lnTo>
                  <a:pt x="196636" y="247644"/>
                </a:lnTo>
                <a:lnTo>
                  <a:pt x="189032" y="250027"/>
                </a:lnTo>
                <a:lnTo>
                  <a:pt x="180787" y="252410"/>
                </a:lnTo>
                <a:lnTo>
                  <a:pt x="173703" y="254792"/>
                </a:lnTo>
                <a:lnTo>
                  <a:pt x="167393" y="257174"/>
                </a:lnTo>
                <a:lnTo>
                  <a:pt x="161598" y="259555"/>
                </a:lnTo>
                <a:lnTo>
                  <a:pt x="155354" y="261143"/>
                </a:lnTo>
                <a:lnTo>
                  <a:pt x="148810" y="262202"/>
                </a:lnTo>
                <a:lnTo>
                  <a:pt x="142066" y="262907"/>
                </a:lnTo>
                <a:lnTo>
                  <a:pt x="135189" y="263377"/>
                </a:lnTo>
                <a:lnTo>
                  <a:pt x="128223" y="263691"/>
                </a:lnTo>
                <a:lnTo>
                  <a:pt x="109159" y="264133"/>
                </a:lnTo>
                <a:lnTo>
                  <a:pt x="73928" y="264308"/>
                </a:lnTo>
                <a:lnTo>
                  <a:pt x="69919" y="263518"/>
                </a:lnTo>
                <a:lnTo>
                  <a:pt x="60486" y="259407"/>
                </a:lnTo>
                <a:lnTo>
                  <a:pt x="55188" y="258167"/>
                </a:lnTo>
                <a:lnTo>
                  <a:pt x="50188" y="255499"/>
                </a:lnTo>
                <a:lnTo>
                  <a:pt x="43026" y="249957"/>
                </a:lnTo>
                <a:lnTo>
                  <a:pt x="36830" y="243975"/>
                </a:lnTo>
                <a:lnTo>
                  <a:pt x="36457" y="242819"/>
                </a:lnTo>
                <a:lnTo>
                  <a:pt x="3571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247"/>
          <p:cNvSpPr/>
          <p:nvPr/>
        </p:nvSpPr>
        <p:spPr>
          <a:xfrm>
            <a:off x="2457450" y="1907712"/>
            <a:ext cx="239592" cy="306813"/>
          </a:xfrm>
          <a:custGeom>
            <a:avLst/>
            <a:gdLst/>
            <a:ahLst/>
            <a:cxnLst/>
            <a:rect l="0" t="0" r="0" b="0"/>
            <a:pathLst>
              <a:path w="239592" h="306813">
                <a:moveTo>
                  <a:pt x="0" y="13956"/>
                </a:moveTo>
                <a:lnTo>
                  <a:pt x="0" y="23899"/>
                </a:lnTo>
                <a:lnTo>
                  <a:pt x="793" y="26141"/>
                </a:lnTo>
                <a:lnTo>
                  <a:pt x="4909" y="33089"/>
                </a:lnTo>
                <a:lnTo>
                  <a:pt x="7275" y="40175"/>
                </a:lnTo>
                <a:lnTo>
                  <a:pt x="11857" y="47301"/>
                </a:lnTo>
                <a:lnTo>
                  <a:pt x="14361" y="54440"/>
                </a:lnTo>
                <a:lnTo>
                  <a:pt x="19777" y="61582"/>
                </a:lnTo>
                <a:lnTo>
                  <a:pt x="26409" y="68725"/>
                </a:lnTo>
                <a:lnTo>
                  <a:pt x="42875" y="85394"/>
                </a:lnTo>
                <a:lnTo>
                  <a:pt x="66675" y="109206"/>
                </a:lnTo>
                <a:lnTo>
                  <a:pt x="69850" y="110794"/>
                </a:lnTo>
                <a:lnTo>
                  <a:pt x="73554" y="111852"/>
                </a:lnTo>
                <a:lnTo>
                  <a:pt x="77611" y="112558"/>
                </a:lnTo>
                <a:lnTo>
                  <a:pt x="84235" y="113341"/>
                </a:lnTo>
                <a:lnTo>
                  <a:pt x="90619" y="113690"/>
                </a:lnTo>
                <a:lnTo>
                  <a:pt x="102344" y="113886"/>
                </a:lnTo>
                <a:lnTo>
                  <a:pt x="108457" y="113932"/>
                </a:lnTo>
                <a:lnTo>
                  <a:pt x="115936" y="111836"/>
                </a:lnTo>
                <a:lnTo>
                  <a:pt x="120153" y="110165"/>
                </a:lnTo>
                <a:lnTo>
                  <a:pt x="126955" y="106193"/>
                </a:lnTo>
                <a:lnTo>
                  <a:pt x="133418" y="101782"/>
                </a:lnTo>
                <a:lnTo>
                  <a:pt x="137364" y="99494"/>
                </a:lnTo>
                <a:lnTo>
                  <a:pt x="141582" y="97175"/>
                </a:lnTo>
                <a:lnTo>
                  <a:pt x="148386" y="90366"/>
                </a:lnTo>
                <a:lnTo>
                  <a:pt x="154055" y="82841"/>
                </a:lnTo>
                <a:lnTo>
                  <a:pt x="159221" y="76851"/>
                </a:lnTo>
                <a:lnTo>
                  <a:pt x="166592" y="69016"/>
                </a:lnTo>
                <a:lnTo>
                  <a:pt x="168211" y="65744"/>
                </a:lnTo>
                <a:lnTo>
                  <a:pt x="170010" y="57875"/>
                </a:lnTo>
                <a:lnTo>
                  <a:pt x="171023" y="48312"/>
                </a:lnTo>
                <a:lnTo>
                  <a:pt x="173377" y="40867"/>
                </a:lnTo>
                <a:lnTo>
                  <a:pt x="176275" y="33061"/>
                </a:lnTo>
                <a:lnTo>
                  <a:pt x="177906" y="24203"/>
                </a:lnTo>
                <a:lnTo>
                  <a:pt x="178288" y="19039"/>
                </a:lnTo>
                <a:lnTo>
                  <a:pt x="177596" y="16551"/>
                </a:lnTo>
                <a:lnTo>
                  <a:pt x="172416" y="8252"/>
                </a:lnTo>
                <a:lnTo>
                  <a:pt x="167944" y="3447"/>
                </a:lnTo>
                <a:lnTo>
                  <a:pt x="165937" y="2187"/>
                </a:lnTo>
                <a:lnTo>
                  <a:pt x="161591" y="788"/>
                </a:lnTo>
                <a:lnTo>
                  <a:pt x="154682" y="0"/>
                </a:lnTo>
                <a:lnTo>
                  <a:pt x="153128" y="684"/>
                </a:lnTo>
                <a:lnTo>
                  <a:pt x="152091" y="1933"/>
                </a:lnTo>
                <a:lnTo>
                  <a:pt x="150428" y="5849"/>
                </a:lnTo>
                <a:lnTo>
                  <a:pt x="150140" y="10319"/>
                </a:lnTo>
                <a:lnTo>
                  <a:pt x="152189" y="16573"/>
                </a:lnTo>
                <a:lnTo>
                  <a:pt x="153847" y="20463"/>
                </a:lnTo>
                <a:lnTo>
                  <a:pt x="156539" y="23851"/>
                </a:lnTo>
                <a:lnTo>
                  <a:pt x="163765" y="29731"/>
                </a:lnTo>
                <a:lnTo>
                  <a:pt x="170151" y="37107"/>
                </a:lnTo>
                <a:lnTo>
                  <a:pt x="175635" y="45677"/>
                </a:lnTo>
                <a:lnTo>
                  <a:pt x="180718" y="54777"/>
                </a:lnTo>
                <a:lnTo>
                  <a:pt x="188042" y="68826"/>
                </a:lnTo>
                <a:lnTo>
                  <a:pt x="194964" y="78295"/>
                </a:lnTo>
                <a:lnTo>
                  <a:pt x="199032" y="83042"/>
                </a:lnTo>
                <a:lnTo>
                  <a:pt x="203331" y="88589"/>
                </a:lnTo>
                <a:lnTo>
                  <a:pt x="207785" y="94667"/>
                </a:lnTo>
                <a:lnTo>
                  <a:pt x="212342" y="101101"/>
                </a:lnTo>
                <a:lnTo>
                  <a:pt x="215380" y="106978"/>
                </a:lnTo>
                <a:lnTo>
                  <a:pt x="217405" y="112483"/>
                </a:lnTo>
                <a:lnTo>
                  <a:pt x="218756" y="117741"/>
                </a:lnTo>
                <a:lnTo>
                  <a:pt x="220449" y="123627"/>
                </a:lnTo>
                <a:lnTo>
                  <a:pt x="224448" y="136518"/>
                </a:lnTo>
                <a:lnTo>
                  <a:pt x="226626" y="142495"/>
                </a:lnTo>
                <a:lnTo>
                  <a:pt x="228871" y="148068"/>
                </a:lnTo>
                <a:lnTo>
                  <a:pt x="231162" y="153370"/>
                </a:lnTo>
                <a:lnTo>
                  <a:pt x="232689" y="158492"/>
                </a:lnTo>
                <a:lnTo>
                  <a:pt x="233707" y="163495"/>
                </a:lnTo>
                <a:lnTo>
                  <a:pt x="234386" y="168418"/>
                </a:lnTo>
                <a:lnTo>
                  <a:pt x="235632" y="174080"/>
                </a:lnTo>
                <a:lnTo>
                  <a:pt x="237257" y="180237"/>
                </a:lnTo>
                <a:lnTo>
                  <a:pt x="239134" y="186723"/>
                </a:lnTo>
                <a:lnTo>
                  <a:pt x="239591" y="192634"/>
                </a:lnTo>
                <a:lnTo>
                  <a:pt x="239102" y="198162"/>
                </a:lnTo>
                <a:lnTo>
                  <a:pt x="237982" y="203435"/>
                </a:lnTo>
                <a:lnTo>
                  <a:pt x="237236" y="209332"/>
                </a:lnTo>
                <a:lnTo>
                  <a:pt x="236739" y="215644"/>
                </a:lnTo>
                <a:lnTo>
                  <a:pt x="236407" y="222234"/>
                </a:lnTo>
                <a:lnTo>
                  <a:pt x="234598" y="228214"/>
                </a:lnTo>
                <a:lnTo>
                  <a:pt x="231805" y="233789"/>
                </a:lnTo>
                <a:lnTo>
                  <a:pt x="228355" y="239092"/>
                </a:lnTo>
                <a:lnTo>
                  <a:pt x="225262" y="244216"/>
                </a:lnTo>
                <a:lnTo>
                  <a:pt x="222406" y="249219"/>
                </a:lnTo>
                <a:lnTo>
                  <a:pt x="219708" y="254142"/>
                </a:lnTo>
                <a:lnTo>
                  <a:pt x="212477" y="261728"/>
                </a:lnTo>
                <a:lnTo>
                  <a:pt x="208326" y="264863"/>
                </a:lnTo>
                <a:lnTo>
                  <a:pt x="203971" y="268540"/>
                </a:lnTo>
                <a:lnTo>
                  <a:pt x="199481" y="272579"/>
                </a:lnTo>
                <a:lnTo>
                  <a:pt x="194900" y="276859"/>
                </a:lnTo>
                <a:lnTo>
                  <a:pt x="189464" y="280506"/>
                </a:lnTo>
                <a:lnTo>
                  <a:pt x="183459" y="283731"/>
                </a:lnTo>
                <a:lnTo>
                  <a:pt x="171231" y="289431"/>
                </a:lnTo>
                <a:lnTo>
                  <a:pt x="145541" y="301989"/>
                </a:lnTo>
                <a:lnTo>
                  <a:pt x="140683" y="303609"/>
                </a:lnTo>
                <a:lnTo>
                  <a:pt x="135857" y="304689"/>
                </a:lnTo>
                <a:lnTo>
                  <a:pt x="131053" y="305410"/>
                </a:lnTo>
                <a:lnTo>
                  <a:pt x="123597" y="306210"/>
                </a:lnTo>
                <a:lnTo>
                  <a:pt x="116844" y="306566"/>
                </a:lnTo>
                <a:lnTo>
                  <a:pt x="108551" y="306724"/>
                </a:lnTo>
                <a:lnTo>
                  <a:pt x="91165" y="306812"/>
                </a:lnTo>
                <a:lnTo>
                  <a:pt x="86177" y="306031"/>
                </a:lnTo>
                <a:lnTo>
                  <a:pt x="82057" y="304717"/>
                </a:lnTo>
                <a:lnTo>
                  <a:pt x="74570" y="301139"/>
                </a:lnTo>
                <a:lnTo>
                  <a:pt x="65950" y="296904"/>
                </a:lnTo>
                <a:lnTo>
                  <a:pt x="58944" y="294492"/>
                </a:lnTo>
                <a:lnTo>
                  <a:pt x="55965" y="293849"/>
                </a:lnTo>
                <a:lnTo>
                  <a:pt x="50538" y="291017"/>
                </a:lnTo>
                <a:lnTo>
                  <a:pt x="47979" y="289151"/>
                </a:lnTo>
                <a:lnTo>
                  <a:pt x="43020" y="282844"/>
                </a:lnTo>
                <a:lnTo>
                  <a:pt x="38963" y="275543"/>
                </a:lnTo>
                <a:lnTo>
                  <a:pt x="37161" y="269652"/>
                </a:lnTo>
                <a:lnTo>
                  <a:pt x="36359" y="262272"/>
                </a:lnTo>
                <a:lnTo>
                  <a:pt x="36003" y="254494"/>
                </a:lnTo>
                <a:lnTo>
                  <a:pt x="35718" y="2425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248"/>
          <p:cNvSpPr/>
          <p:nvPr/>
        </p:nvSpPr>
        <p:spPr>
          <a:xfrm>
            <a:off x="2871787" y="1928812"/>
            <a:ext cx="192882" cy="7137"/>
          </a:xfrm>
          <a:custGeom>
            <a:avLst/>
            <a:gdLst/>
            <a:ahLst/>
            <a:cxnLst/>
            <a:rect l="0" t="0" r="0" b="0"/>
            <a:pathLst>
              <a:path w="192882" h="7137">
                <a:moveTo>
                  <a:pt x="0" y="0"/>
                </a:moveTo>
                <a:lnTo>
                  <a:pt x="20585" y="0"/>
                </a:lnTo>
                <a:lnTo>
                  <a:pt x="24836" y="794"/>
                </a:lnTo>
                <a:lnTo>
                  <a:pt x="29257" y="2117"/>
                </a:lnTo>
                <a:lnTo>
                  <a:pt x="33793" y="3792"/>
                </a:lnTo>
                <a:lnTo>
                  <a:pt x="38403" y="4910"/>
                </a:lnTo>
                <a:lnTo>
                  <a:pt x="43065" y="5654"/>
                </a:lnTo>
                <a:lnTo>
                  <a:pt x="47760" y="6151"/>
                </a:lnTo>
                <a:lnTo>
                  <a:pt x="52477" y="6482"/>
                </a:lnTo>
                <a:lnTo>
                  <a:pt x="57210" y="6702"/>
                </a:lnTo>
                <a:lnTo>
                  <a:pt x="67495" y="6948"/>
                </a:lnTo>
                <a:lnTo>
                  <a:pt x="117776" y="7136"/>
                </a:lnTo>
                <a:lnTo>
                  <a:pt x="122968" y="6345"/>
                </a:lnTo>
                <a:lnTo>
                  <a:pt x="128016" y="5024"/>
                </a:lnTo>
                <a:lnTo>
                  <a:pt x="132969" y="3349"/>
                </a:lnTo>
                <a:lnTo>
                  <a:pt x="137858" y="2233"/>
                </a:lnTo>
                <a:lnTo>
                  <a:pt x="142706" y="1489"/>
                </a:lnTo>
                <a:lnTo>
                  <a:pt x="147525" y="992"/>
                </a:lnTo>
                <a:lnTo>
                  <a:pt x="152325" y="662"/>
                </a:lnTo>
                <a:lnTo>
                  <a:pt x="157112" y="441"/>
                </a:lnTo>
                <a:lnTo>
                  <a:pt x="169319" y="1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249"/>
          <p:cNvSpPr/>
          <p:nvPr/>
        </p:nvSpPr>
        <p:spPr>
          <a:xfrm>
            <a:off x="2914650" y="2007393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13906" y="7057"/>
                </a:lnTo>
                <a:lnTo>
                  <a:pt x="21759" y="10911"/>
                </a:lnTo>
                <a:lnTo>
                  <a:pt x="24825" y="12036"/>
                </a:lnTo>
                <a:lnTo>
                  <a:pt x="27662" y="12787"/>
                </a:lnTo>
                <a:lnTo>
                  <a:pt x="30347" y="13287"/>
                </a:lnTo>
                <a:lnTo>
                  <a:pt x="33725" y="13621"/>
                </a:lnTo>
                <a:lnTo>
                  <a:pt x="37565" y="13843"/>
                </a:lnTo>
                <a:lnTo>
                  <a:pt x="46064" y="14090"/>
                </a:lnTo>
                <a:lnTo>
                  <a:pt x="83375" y="14280"/>
                </a:lnTo>
                <a:lnTo>
                  <a:pt x="15716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250"/>
          <p:cNvSpPr/>
          <p:nvPr/>
        </p:nvSpPr>
        <p:spPr>
          <a:xfrm>
            <a:off x="3229038" y="1843415"/>
            <a:ext cx="278544" cy="235085"/>
          </a:xfrm>
          <a:custGeom>
            <a:avLst/>
            <a:gdLst/>
            <a:ahLst/>
            <a:cxnLst/>
            <a:rect l="0" t="0" r="0" b="0"/>
            <a:pathLst>
              <a:path w="278544" h="235085">
                <a:moveTo>
                  <a:pt x="49943" y="42535"/>
                </a:moveTo>
                <a:lnTo>
                  <a:pt x="49943" y="38742"/>
                </a:lnTo>
                <a:lnTo>
                  <a:pt x="49149" y="37625"/>
                </a:lnTo>
                <a:lnTo>
                  <a:pt x="47826" y="36880"/>
                </a:lnTo>
                <a:lnTo>
                  <a:pt x="43792" y="35685"/>
                </a:lnTo>
                <a:lnTo>
                  <a:pt x="43461" y="34793"/>
                </a:lnTo>
                <a:lnTo>
                  <a:pt x="43093" y="31686"/>
                </a:lnTo>
                <a:lnTo>
                  <a:pt x="43789" y="29746"/>
                </a:lnTo>
                <a:lnTo>
                  <a:pt x="48492" y="23046"/>
                </a:lnTo>
                <a:lnTo>
                  <a:pt x="53449" y="17695"/>
                </a:lnTo>
                <a:lnTo>
                  <a:pt x="59703" y="13503"/>
                </a:lnTo>
                <a:lnTo>
                  <a:pt x="63593" y="11274"/>
                </a:lnTo>
                <a:lnTo>
                  <a:pt x="72149" y="8797"/>
                </a:lnTo>
                <a:lnTo>
                  <a:pt x="76654" y="8137"/>
                </a:lnTo>
                <a:lnTo>
                  <a:pt x="81244" y="6903"/>
                </a:lnTo>
                <a:lnTo>
                  <a:pt x="85891" y="5286"/>
                </a:lnTo>
                <a:lnTo>
                  <a:pt x="90577" y="3415"/>
                </a:lnTo>
                <a:lnTo>
                  <a:pt x="96083" y="2167"/>
                </a:lnTo>
                <a:lnTo>
                  <a:pt x="102134" y="1335"/>
                </a:lnTo>
                <a:lnTo>
                  <a:pt x="108549" y="781"/>
                </a:lnTo>
                <a:lnTo>
                  <a:pt x="115207" y="411"/>
                </a:lnTo>
                <a:lnTo>
                  <a:pt x="128955" y="0"/>
                </a:lnTo>
                <a:lnTo>
                  <a:pt x="135955" y="685"/>
                </a:lnTo>
                <a:lnTo>
                  <a:pt x="143003" y="1935"/>
                </a:lnTo>
                <a:lnTo>
                  <a:pt x="150083" y="3562"/>
                </a:lnTo>
                <a:lnTo>
                  <a:pt x="157184" y="4646"/>
                </a:lnTo>
                <a:lnTo>
                  <a:pt x="164300" y="5370"/>
                </a:lnTo>
                <a:lnTo>
                  <a:pt x="171424" y="5852"/>
                </a:lnTo>
                <a:lnTo>
                  <a:pt x="177762" y="6967"/>
                </a:lnTo>
                <a:lnTo>
                  <a:pt x="183575" y="8504"/>
                </a:lnTo>
                <a:lnTo>
                  <a:pt x="189037" y="10323"/>
                </a:lnTo>
                <a:lnTo>
                  <a:pt x="194266" y="12329"/>
                </a:lnTo>
                <a:lnTo>
                  <a:pt x="199339" y="14460"/>
                </a:lnTo>
                <a:lnTo>
                  <a:pt x="204309" y="16674"/>
                </a:lnTo>
                <a:lnTo>
                  <a:pt x="208416" y="19738"/>
                </a:lnTo>
                <a:lnTo>
                  <a:pt x="211948" y="23368"/>
                </a:lnTo>
                <a:lnTo>
                  <a:pt x="215096" y="27376"/>
                </a:lnTo>
                <a:lnTo>
                  <a:pt x="218782" y="31635"/>
                </a:lnTo>
                <a:lnTo>
                  <a:pt x="222828" y="36062"/>
                </a:lnTo>
                <a:lnTo>
                  <a:pt x="227112" y="40601"/>
                </a:lnTo>
                <a:lnTo>
                  <a:pt x="231872" y="47760"/>
                </a:lnTo>
                <a:lnTo>
                  <a:pt x="233141" y="50781"/>
                </a:lnTo>
                <a:lnTo>
                  <a:pt x="233988" y="55176"/>
                </a:lnTo>
                <a:lnTo>
                  <a:pt x="234552" y="60487"/>
                </a:lnTo>
                <a:lnTo>
                  <a:pt x="234928" y="66409"/>
                </a:lnTo>
                <a:lnTo>
                  <a:pt x="235346" y="77222"/>
                </a:lnTo>
                <a:lnTo>
                  <a:pt x="235581" y="92235"/>
                </a:lnTo>
                <a:lnTo>
                  <a:pt x="235614" y="97100"/>
                </a:lnTo>
                <a:lnTo>
                  <a:pt x="234843" y="101930"/>
                </a:lnTo>
                <a:lnTo>
                  <a:pt x="233534" y="106738"/>
                </a:lnTo>
                <a:lnTo>
                  <a:pt x="231868" y="111530"/>
                </a:lnTo>
                <a:lnTo>
                  <a:pt x="229170" y="116313"/>
                </a:lnTo>
                <a:lnTo>
                  <a:pt x="225784" y="121089"/>
                </a:lnTo>
                <a:lnTo>
                  <a:pt x="221939" y="125860"/>
                </a:lnTo>
                <a:lnTo>
                  <a:pt x="217788" y="130629"/>
                </a:lnTo>
                <a:lnTo>
                  <a:pt x="213434" y="135395"/>
                </a:lnTo>
                <a:lnTo>
                  <a:pt x="204362" y="144925"/>
                </a:lnTo>
                <a:lnTo>
                  <a:pt x="195038" y="154452"/>
                </a:lnTo>
                <a:lnTo>
                  <a:pt x="189535" y="159215"/>
                </a:lnTo>
                <a:lnTo>
                  <a:pt x="183486" y="163978"/>
                </a:lnTo>
                <a:lnTo>
                  <a:pt x="177071" y="168740"/>
                </a:lnTo>
                <a:lnTo>
                  <a:pt x="171208" y="173503"/>
                </a:lnTo>
                <a:lnTo>
                  <a:pt x="165711" y="178266"/>
                </a:lnTo>
                <a:lnTo>
                  <a:pt x="160459" y="183028"/>
                </a:lnTo>
                <a:lnTo>
                  <a:pt x="154577" y="187791"/>
                </a:lnTo>
                <a:lnTo>
                  <a:pt x="148274" y="192553"/>
                </a:lnTo>
                <a:lnTo>
                  <a:pt x="141691" y="197316"/>
                </a:lnTo>
                <a:lnTo>
                  <a:pt x="135714" y="201285"/>
                </a:lnTo>
                <a:lnTo>
                  <a:pt x="130143" y="204724"/>
                </a:lnTo>
                <a:lnTo>
                  <a:pt x="124841" y="207811"/>
                </a:lnTo>
                <a:lnTo>
                  <a:pt x="114716" y="213357"/>
                </a:lnTo>
                <a:lnTo>
                  <a:pt x="100091" y="220943"/>
                </a:lnTo>
                <a:lnTo>
                  <a:pt x="95281" y="223385"/>
                </a:lnTo>
                <a:lnTo>
                  <a:pt x="89693" y="225014"/>
                </a:lnTo>
                <a:lnTo>
                  <a:pt x="83587" y="226100"/>
                </a:lnTo>
                <a:lnTo>
                  <a:pt x="77135" y="226824"/>
                </a:lnTo>
                <a:lnTo>
                  <a:pt x="72039" y="228101"/>
                </a:lnTo>
                <a:lnTo>
                  <a:pt x="64262" y="231635"/>
                </a:lnTo>
                <a:lnTo>
                  <a:pt x="56042" y="233736"/>
                </a:lnTo>
                <a:lnTo>
                  <a:pt x="51628" y="234296"/>
                </a:lnTo>
                <a:lnTo>
                  <a:pt x="47097" y="234669"/>
                </a:lnTo>
                <a:lnTo>
                  <a:pt x="42490" y="234918"/>
                </a:lnTo>
                <a:lnTo>
                  <a:pt x="37830" y="235084"/>
                </a:lnTo>
                <a:lnTo>
                  <a:pt x="33931" y="234401"/>
                </a:lnTo>
                <a:lnTo>
                  <a:pt x="24649" y="230441"/>
                </a:lnTo>
                <a:lnTo>
                  <a:pt x="16078" y="228121"/>
                </a:lnTo>
                <a:lnTo>
                  <a:pt x="8169" y="224765"/>
                </a:lnTo>
                <a:lnTo>
                  <a:pt x="5425" y="222759"/>
                </a:lnTo>
                <a:lnTo>
                  <a:pt x="3595" y="220628"/>
                </a:lnTo>
                <a:lnTo>
                  <a:pt x="2376" y="218414"/>
                </a:lnTo>
                <a:lnTo>
                  <a:pt x="1021" y="213836"/>
                </a:lnTo>
                <a:lnTo>
                  <a:pt x="258" y="206797"/>
                </a:lnTo>
                <a:lnTo>
                  <a:pt x="32" y="199684"/>
                </a:lnTo>
                <a:lnTo>
                  <a:pt x="0" y="197307"/>
                </a:lnTo>
                <a:lnTo>
                  <a:pt x="1566" y="194929"/>
                </a:lnTo>
                <a:lnTo>
                  <a:pt x="7540" y="190169"/>
                </a:lnTo>
                <a:lnTo>
                  <a:pt x="16036" y="183027"/>
                </a:lnTo>
                <a:lnTo>
                  <a:pt x="19401" y="181440"/>
                </a:lnTo>
                <a:lnTo>
                  <a:pt x="31721" y="178413"/>
                </a:lnTo>
                <a:lnTo>
                  <a:pt x="36208" y="176776"/>
                </a:lnTo>
                <a:lnTo>
                  <a:pt x="40786" y="174891"/>
                </a:lnTo>
                <a:lnTo>
                  <a:pt x="46220" y="173635"/>
                </a:lnTo>
                <a:lnTo>
                  <a:pt x="52223" y="172797"/>
                </a:lnTo>
                <a:lnTo>
                  <a:pt x="58607" y="172239"/>
                </a:lnTo>
                <a:lnTo>
                  <a:pt x="65244" y="171867"/>
                </a:lnTo>
                <a:lnTo>
                  <a:pt x="78968" y="171453"/>
                </a:lnTo>
                <a:lnTo>
                  <a:pt x="100083" y="171220"/>
                </a:lnTo>
                <a:lnTo>
                  <a:pt x="106388" y="171981"/>
                </a:lnTo>
                <a:lnTo>
                  <a:pt x="112179" y="173282"/>
                </a:lnTo>
                <a:lnTo>
                  <a:pt x="117627" y="174943"/>
                </a:lnTo>
                <a:lnTo>
                  <a:pt x="123641" y="176051"/>
                </a:lnTo>
                <a:lnTo>
                  <a:pt x="130031" y="176789"/>
                </a:lnTo>
                <a:lnTo>
                  <a:pt x="136673" y="177282"/>
                </a:lnTo>
                <a:lnTo>
                  <a:pt x="143482" y="178403"/>
                </a:lnTo>
                <a:lnTo>
                  <a:pt x="150402" y="179945"/>
                </a:lnTo>
                <a:lnTo>
                  <a:pt x="157397" y="181767"/>
                </a:lnTo>
                <a:lnTo>
                  <a:pt x="163647" y="183775"/>
                </a:lnTo>
                <a:lnTo>
                  <a:pt x="169402" y="185907"/>
                </a:lnTo>
                <a:lnTo>
                  <a:pt x="174826" y="188123"/>
                </a:lnTo>
                <a:lnTo>
                  <a:pt x="180029" y="190393"/>
                </a:lnTo>
                <a:lnTo>
                  <a:pt x="190045" y="195033"/>
                </a:lnTo>
                <a:lnTo>
                  <a:pt x="195732" y="196587"/>
                </a:lnTo>
                <a:lnTo>
                  <a:pt x="201904" y="197624"/>
                </a:lnTo>
                <a:lnTo>
                  <a:pt x="208400" y="198315"/>
                </a:lnTo>
                <a:lnTo>
                  <a:pt x="213525" y="199569"/>
                </a:lnTo>
                <a:lnTo>
                  <a:pt x="221335" y="203080"/>
                </a:lnTo>
                <a:lnTo>
                  <a:pt x="247791" y="216454"/>
                </a:lnTo>
                <a:lnTo>
                  <a:pt x="255086" y="219051"/>
                </a:lnTo>
                <a:lnTo>
                  <a:pt x="263655" y="220513"/>
                </a:lnTo>
                <a:lnTo>
                  <a:pt x="266236" y="220718"/>
                </a:lnTo>
                <a:lnTo>
                  <a:pt x="268751" y="221648"/>
                </a:lnTo>
                <a:lnTo>
                  <a:pt x="271221" y="223062"/>
                </a:lnTo>
                <a:lnTo>
                  <a:pt x="278543" y="228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251"/>
          <p:cNvSpPr/>
          <p:nvPr/>
        </p:nvSpPr>
        <p:spPr>
          <a:xfrm>
            <a:off x="3607692" y="1843114"/>
            <a:ext cx="278079" cy="239594"/>
          </a:xfrm>
          <a:custGeom>
            <a:avLst/>
            <a:gdLst/>
            <a:ahLst/>
            <a:cxnLst/>
            <a:rect l="0" t="0" r="0" b="0"/>
            <a:pathLst>
              <a:path w="278079" h="239594">
                <a:moveTo>
                  <a:pt x="171351" y="7117"/>
                </a:moveTo>
                <a:lnTo>
                  <a:pt x="156917" y="7117"/>
                </a:lnTo>
                <a:lnTo>
                  <a:pt x="148796" y="9233"/>
                </a:lnTo>
                <a:lnTo>
                  <a:pt x="144408" y="10909"/>
                </a:lnTo>
                <a:lnTo>
                  <a:pt x="139102" y="12026"/>
                </a:lnTo>
                <a:lnTo>
                  <a:pt x="133183" y="12771"/>
                </a:lnTo>
                <a:lnTo>
                  <a:pt x="126856" y="13268"/>
                </a:lnTo>
                <a:lnTo>
                  <a:pt x="120256" y="13599"/>
                </a:lnTo>
                <a:lnTo>
                  <a:pt x="106573" y="13966"/>
                </a:lnTo>
                <a:lnTo>
                  <a:pt x="52695" y="14253"/>
                </a:lnTo>
                <a:lnTo>
                  <a:pt x="47797" y="13462"/>
                </a:lnTo>
                <a:lnTo>
                  <a:pt x="42944" y="12140"/>
                </a:lnTo>
                <a:lnTo>
                  <a:pt x="38121" y="10466"/>
                </a:lnTo>
                <a:lnTo>
                  <a:pt x="30646" y="8605"/>
                </a:lnTo>
                <a:lnTo>
                  <a:pt x="21975" y="7558"/>
                </a:lnTo>
                <a:lnTo>
                  <a:pt x="19380" y="7411"/>
                </a:lnTo>
                <a:lnTo>
                  <a:pt x="16856" y="6519"/>
                </a:lnTo>
                <a:lnTo>
                  <a:pt x="8494" y="992"/>
                </a:lnTo>
                <a:lnTo>
                  <a:pt x="5572" y="426"/>
                </a:lnTo>
                <a:lnTo>
                  <a:pt x="233" y="0"/>
                </a:lnTo>
                <a:lnTo>
                  <a:pt x="0" y="3773"/>
                </a:lnTo>
                <a:lnTo>
                  <a:pt x="760" y="4888"/>
                </a:lnTo>
                <a:lnTo>
                  <a:pt x="2062" y="5631"/>
                </a:lnTo>
                <a:lnTo>
                  <a:pt x="3723" y="6126"/>
                </a:lnTo>
                <a:lnTo>
                  <a:pt x="4830" y="7250"/>
                </a:lnTo>
                <a:lnTo>
                  <a:pt x="5568" y="8793"/>
                </a:lnTo>
                <a:lnTo>
                  <a:pt x="7183" y="13418"/>
                </a:lnTo>
                <a:lnTo>
                  <a:pt x="10546" y="20765"/>
                </a:lnTo>
                <a:lnTo>
                  <a:pt x="14686" y="27206"/>
                </a:lnTo>
                <a:lnTo>
                  <a:pt x="16902" y="30034"/>
                </a:lnTo>
                <a:lnTo>
                  <a:pt x="18379" y="33508"/>
                </a:lnTo>
                <a:lnTo>
                  <a:pt x="19364" y="37411"/>
                </a:lnTo>
                <a:lnTo>
                  <a:pt x="20020" y="41600"/>
                </a:lnTo>
                <a:lnTo>
                  <a:pt x="20749" y="48372"/>
                </a:lnTo>
                <a:lnTo>
                  <a:pt x="20943" y="51289"/>
                </a:lnTo>
                <a:lnTo>
                  <a:pt x="23277" y="58764"/>
                </a:lnTo>
                <a:lnTo>
                  <a:pt x="25009" y="62979"/>
                </a:lnTo>
                <a:lnTo>
                  <a:pt x="26936" y="69780"/>
                </a:lnTo>
                <a:lnTo>
                  <a:pt x="27791" y="76242"/>
                </a:lnTo>
                <a:lnTo>
                  <a:pt x="28020" y="80188"/>
                </a:lnTo>
                <a:lnTo>
                  <a:pt x="28273" y="88011"/>
                </a:lnTo>
                <a:lnTo>
                  <a:pt x="28436" y="99502"/>
                </a:lnTo>
                <a:lnTo>
                  <a:pt x="28450" y="102044"/>
                </a:lnTo>
                <a:lnTo>
                  <a:pt x="29252" y="104533"/>
                </a:lnTo>
                <a:lnTo>
                  <a:pt x="33381" y="111828"/>
                </a:lnTo>
                <a:lnTo>
                  <a:pt x="35178" y="119287"/>
                </a:lnTo>
                <a:lnTo>
                  <a:pt x="35533" y="120996"/>
                </a:lnTo>
                <a:lnTo>
                  <a:pt x="41763" y="121380"/>
                </a:lnTo>
                <a:lnTo>
                  <a:pt x="46260" y="121406"/>
                </a:lnTo>
                <a:lnTo>
                  <a:pt x="52520" y="119295"/>
                </a:lnTo>
                <a:lnTo>
                  <a:pt x="59800" y="115711"/>
                </a:lnTo>
                <a:lnTo>
                  <a:pt x="65681" y="111473"/>
                </a:lnTo>
                <a:lnTo>
                  <a:pt x="69948" y="109231"/>
                </a:lnTo>
                <a:lnTo>
                  <a:pt x="75175" y="106943"/>
                </a:lnTo>
                <a:lnTo>
                  <a:pt x="81039" y="104624"/>
                </a:lnTo>
                <a:lnTo>
                  <a:pt x="93906" y="99930"/>
                </a:lnTo>
                <a:lnTo>
                  <a:pt x="100671" y="97568"/>
                </a:lnTo>
                <a:lnTo>
                  <a:pt x="108356" y="95992"/>
                </a:lnTo>
                <a:lnTo>
                  <a:pt x="116655" y="94942"/>
                </a:lnTo>
                <a:lnTo>
                  <a:pt x="125362" y="94242"/>
                </a:lnTo>
                <a:lnTo>
                  <a:pt x="134341" y="92981"/>
                </a:lnTo>
                <a:lnTo>
                  <a:pt x="143503" y="91347"/>
                </a:lnTo>
                <a:lnTo>
                  <a:pt x="152786" y="89464"/>
                </a:lnTo>
                <a:lnTo>
                  <a:pt x="160562" y="88209"/>
                </a:lnTo>
                <a:lnTo>
                  <a:pt x="167333" y="87372"/>
                </a:lnTo>
                <a:lnTo>
                  <a:pt x="173435" y="86814"/>
                </a:lnTo>
                <a:lnTo>
                  <a:pt x="180678" y="86442"/>
                </a:lnTo>
                <a:lnTo>
                  <a:pt x="197192" y="86029"/>
                </a:lnTo>
                <a:lnTo>
                  <a:pt x="204453" y="86712"/>
                </a:lnTo>
                <a:lnTo>
                  <a:pt x="210882" y="87962"/>
                </a:lnTo>
                <a:lnTo>
                  <a:pt x="216755" y="89588"/>
                </a:lnTo>
                <a:lnTo>
                  <a:pt x="222258" y="91467"/>
                </a:lnTo>
                <a:lnTo>
                  <a:pt x="227514" y="93513"/>
                </a:lnTo>
                <a:lnTo>
                  <a:pt x="232606" y="95670"/>
                </a:lnTo>
                <a:lnTo>
                  <a:pt x="242496" y="100184"/>
                </a:lnTo>
                <a:lnTo>
                  <a:pt x="247356" y="102499"/>
                </a:lnTo>
                <a:lnTo>
                  <a:pt x="254873" y="107188"/>
                </a:lnTo>
                <a:lnTo>
                  <a:pt x="260860" y="111918"/>
                </a:lnTo>
                <a:lnTo>
                  <a:pt x="266166" y="116666"/>
                </a:lnTo>
                <a:lnTo>
                  <a:pt x="271171" y="123539"/>
                </a:lnTo>
                <a:lnTo>
                  <a:pt x="273616" y="127594"/>
                </a:lnTo>
                <a:lnTo>
                  <a:pt x="275246" y="131885"/>
                </a:lnTo>
                <a:lnTo>
                  <a:pt x="276334" y="136333"/>
                </a:lnTo>
                <a:lnTo>
                  <a:pt x="277058" y="140886"/>
                </a:lnTo>
                <a:lnTo>
                  <a:pt x="277541" y="145509"/>
                </a:lnTo>
                <a:lnTo>
                  <a:pt x="277863" y="150178"/>
                </a:lnTo>
                <a:lnTo>
                  <a:pt x="278078" y="154878"/>
                </a:lnTo>
                <a:lnTo>
                  <a:pt x="277427" y="158806"/>
                </a:lnTo>
                <a:lnTo>
                  <a:pt x="274588" y="165286"/>
                </a:lnTo>
                <a:lnTo>
                  <a:pt x="268527" y="177189"/>
                </a:lnTo>
                <a:lnTo>
                  <a:pt x="265504" y="180824"/>
                </a:lnTo>
                <a:lnTo>
                  <a:pt x="257911" y="186978"/>
                </a:lnTo>
                <a:lnTo>
                  <a:pt x="253664" y="190524"/>
                </a:lnTo>
                <a:lnTo>
                  <a:pt x="249245" y="194476"/>
                </a:lnTo>
                <a:lnTo>
                  <a:pt x="244712" y="198698"/>
                </a:lnTo>
                <a:lnTo>
                  <a:pt x="240102" y="202306"/>
                </a:lnTo>
                <a:lnTo>
                  <a:pt x="235442" y="205506"/>
                </a:lnTo>
                <a:lnTo>
                  <a:pt x="230747" y="208432"/>
                </a:lnTo>
                <a:lnTo>
                  <a:pt x="226029" y="211971"/>
                </a:lnTo>
                <a:lnTo>
                  <a:pt x="221297" y="215918"/>
                </a:lnTo>
                <a:lnTo>
                  <a:pt x="216555" y="220136"/>
                </a:lnTo>
                <a:lnTo>
                  <a:pt x="211012" y="222948"/>
                </a:lnTo>
                <a:lnTo>
                  <a:pt x="204936" y="224823"/>
                </a:lnTo>
                <a:lnTo>
                  <a:pt x="198503" y="226073"/>
                </a:lnTo>
                <a:lnTo>
                  <a:pt x="191834" y="227700"/>
                </a:lnTo>
                <a:lnTo>
                  <a:pt x="185007" y="229579"/>
                </a:lnTo>
                <a:lnTo>
                  <a:pt x="178073" y="231625"/>
                </a:lnTo>
                <a:lnTo>
                  <a:pt x="171070" y="232989"/>
                </a:lnTo>
                <a:lnTo>
                  <a:pt x="164020" y="233898"/>
                </a:lnTo>
                <a:lnTo>
                  <a:pt x="156939" y="234504"/>
                </a:lnTo>
                <a:lnTo>
                  <a:pt x="150631" y="235702"/>
                </a:lnTo>
                <a:lnTo>
                  <a:pt x="144837" y="237295"/>
                </a:lnTo>
                <a:lnTo>
                  <a:pt x="139388" y="239150"/>
                </a:lnTo>
                <a:lnTo>
                  <a:pt x="134167" y="239593"/>
                </a:lnTo>
                <a:lnTo>
                  <a:pt x="129100" y="239095"/>
                </a:lnTo>
                <a:lnTo>
                  <a:pt x="124133" y="237969"/>
                </a:lnTo>
                <a:lnTo>
                  <a:pt x="119235" y="237218"/>
                </a:lnTo>
                <a:lnTo>
                  <a:pt x="114382" y="236718"/>
                </a:lnTo>
                <a:lnTo>
                  <a:pt x="109559" y="236384"/>
                </a:lnTo>
                <a:lnTo>
                  <a:pt x="104756" y="236162"/>
                </a:lnTo>
                <a:lnTo>
                  <a:pt x="95187" y="235914"/>
                </a:lnTo>
                <a:lnTo>
                  <a:pt x="90412" y="235055"/>
                </a:lnTo>
                <a:lnTo>
                  <a:pt x="85642" y="233688"/>
                </a:lnTo>
                <a:lnTo>
                  <a:pt x="80875" y="231983"/>
                </a:lnTo>
                <a:lnTo>
                  <a:pt x="73460" y="230089"/>
                </a:lnTo>
                <a:lnTo>
                  <a:pt x="70372" y="229583"/>
                </a:lnTo>
                <a:lnTo>
                  <a:pt x="64824" y="226905"/>
                </a:lnTo>
                <a:lnTo>
                  <a:pt x="56487" y="221357"/>
                </a:lnTo>
                <a:lnTo>
                  <a:pt x="42764" y="21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252"/>
          <p:cNvSpPr/>
          <p:nvPr/>
        </p:nvSpPr>
        <p:spPr>
          <a:xfrm>
            <a:off x="2071777" y="2121722"/>
            <a:ext cx="728574" cy="64266"/>
          </a:xfrm>
          <a:custGeom>
            <a:avLst/>
            <a:gdLst/>
            <a:ahLst/>
            <a:cxnLst/>
            <a:rect l="0" t="0" r="0" b="0"/>
            <a:pathLst>
              <a:path w="728574" h="64266">
                <a:moveTo>
                  <a:pt x="14198" y="64265"/>
                </a:moveTo>
                <a:lnTo>
                  <a:pt x="0" y="50067"/>
                </a:lnTo>
                <a:lnTo>
                  <a:pt x="9861" y="49985"/>
                </a:lnTo>
                <a:lnTo>
                  <a:pt x="12894" y="49189"/>
                </a:lnTo>
                <a:lnTo>
                  <a:pt x="16504" y="47864"/>
                </a:lnTo>
                <a:lnTo>
                  <a:pt x="20497" y="46187"/>
                </a:lnTo>
                <a:lnTo>
                  <a:pt x="29168" y="44324"/>
                </a:lnTo>
                <a:lnTo>
                  <a:pt x="38314" y="42703"/>
                </a:lnTo>
                <a:lnTo>
                  <a:pt x="42975" y="41159"/>
                </a:lnTo>
                <a:lnTo>
                  <a:pt x="47670" y="39336"/>
                </a:lnTo>
                <a:lnTo>
                  <a:pt x="53181" y="38121"/>
                </a:lnTo>
                <a:lnTo>
                  <a:pt x="65655" y="36770"/>
                </a:lnTo>
                <a:lnTo>
                  <a:pt x="72315" y="35617"/>
                </a:lnTo>
                <a:lnTo>
                  <a:pt x="79136" y="34053"/>
                </a:lnTo>
                <a:lnTo>
                  <a:pt x="86065" y="32218"/>
                </a:lnTo>
                <a:lnTo>
                  <a:pt x="93859" y="30994"/>
                </a:lnTo>
                <a:lnTo>
                  <a:pt x="110986" y="29634"/>
                </a:lnTo>
                <a:lnTo>
                  <a:pt x="119998" y="28478"/>
                </a:lnTo>
                <a:lnTo>
                  <a:pt x="129181" y="26913"/>
                </a:lnTo>
                <a:lnTo>
                  <a:pt x="138478" y="25076"/>
                </a:lnTo>
                <a:lnTo>
                  <a:pt x="147852" y="23852"/>
                </a:lnTo>
                <a:lnTo>
                  <a:pt x="166733" y="22491"/>
                </a:lnTo>
                <a:lnTo>
                  <a:pt x="177007" y="21334"/>
                </a:lnTo>
                <a:lnTo>
                  <a:pt x="187824" y="19770"/>
                </a:lnTo>
                <a:lnTo>
                  <a:pt x="199005" y="17933"/>
                </a:lnTo>
                <a:lnTo>
                  <a:pt x="211221" y="16708"/>
                </a:lnTo>
                <a:lnTo>
                  <a:pt x="224128" y="15892"/>
                </a:lnTo>
                <a:lnTo>
                  <a:pt x="237495" y="15347"/>
                </a:lnTo>
                <a:lnTo>
                  <a:pt x="250375" y="14191"/>
                </a:lnTo>
                <a:lnTo>
                  <a:pt x="262930" y="12626"/>
                </a:lnTo>
                <a:lnTo>
                  <a:pt x="275269" y="10789"/>
                </a:lnTo>
                <a:lnTo>
                  <a:pt x="288258" y="9564"/>
                </a:lnTo>
                <a:lnTo>
                  <a:pt x="301680" y="8748"/>
                </a:lnTo>
                <a:lnTo>
                  <a:pt x="315390" y="8203"/>
                </a:lnTo>
                <a:lnTo>
                  <a:pt x="330086" y="7047"/>
                </a:lnTo>
                <a:lnTo>
                  <a:pt x="345440" y="5482"/>
                </a:lnTo>
                <a:lnTo>
                  <a:pt x="361232" y="3645"/>
                </a:lnTo>
                <a:lnTo>
                  <a:pt x="376523" y="2421"/>
                </a:lnTo>
                <a:lnTo>
                  <a:pt x="391479" y="1604"/>
                </a:lnTo>
                <a:lnTo>
                  <a:pt x="420797" y="697"/>
                </a:lnTo>
                <a:lnTo>
                  <a:pt x="492750" y="67"/>
                </a:lnTo>
                <a:lnTo>
                  <a:pt x="531876" y="0"/>
                </a:lnTo>
                <a:lnTo>
                  <a:pt x="544260" y="784"/>
                </a:lnTo>
                <a:lnTo>
                  <a:pt x="556485" y="2101"/>
                </a:lnTo>
                <a:lnTo>
                  <a:pt x="568604" y="3772"/>
                </a:lnTo>
                <a:lnTo>
                  <a:pt x="590536" y="5629"/>
                </a:lnTo>
                <a:lnTo>
                  <a:pt x="610867" y="6455"/>
                </a:lnTo>
                <a:lnTo>
                  <a:pt x="639369" y="6919"/>
                </a:lnTo>
                <a:lnTo>
                  <a:pt x="674316" y="7089"/>
                </a:lnTo>
                <a:lnTo>
                  <a:pt x="680495" y="7892"/>
                </a:lnTo>
                <a:lnTo>
                  <a:pt x="686996" y="9220"/>
                </a:lnTo>
                <a:lnTo>
                  <a:pt x="693711" y="10900"/>
                </a:lnTo>
                <a:lnTo>
                  <a:pt x="703289" y="12766"/>
                </a:lnTo>
                <a:lnTo>
                  <a:pt x="721091" y="14128"/>
                </a:lnTo>
                <a:lnTo>
                  <a:pt x="728573" y="14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253"/>
          <p:cNvSpPr/>
          <p:nvPr/>
        </p:nvSpPr>
        <p:spPr>
          <a:xfrm>
            <a:off x="2293183" y="2214570"/>
            <a:ext cx="312830" cy="235638"/>
          </a:xfrm>
          <a:custGeom>
            <a:avLst/>
            <a:gdLst/>
            <a:ahLst/>
            <a:cxnLst/>
            <a:rect l="0" t="0" r="0" b="0"/>
            <a:pathLst>
              <a:path w="312830" h="235638">
                <a:moveTo>
                  <a:pt x="164267" y="7136"/>
                </a:moveTo>
                <a:lnTo>
                  <a:pt x="153625" y="7136"/>
                </a:lnTo>
                <a:lnTo>
                  <a:pt x="152409" y="6342"/>
                </a:lnTo>
                <a:lnTo>
                  <a:pt x="151599" y="5019"/>
                </a:lnTo>
                <a:lnTo>
                  <a:pt x="151059" y="3344"/>
                </a:lnTo>
                <a:lnTo>
                  <a:pt x="149905" y="2226"/>
                </a:lnTo>
                <a:lnTo>
                  <a:pt x="148342" y="1481"/>
                </a:lnTo>
                <a:lnTo>
                  <a:pt x="144489" y="654"/>
                </a:lnTo>
                <a:lnTo>
                  <a:pt x="134981" y="50"/>
                </a:lnTo>
                <a:lnTo>
                  <a:pt x="115921" y="0"/>
                </a:lnTo>
                <a:lnTo>
                  <a:pt x="106796" y="2112"/>
                </a:lnTo>
                <a:lnTo>
                  <a:pt x="102140" y="3787"/>
                </a:lnTo>
                <a:lnTo>
                  <a:pt x="96655" y="4903"/>
                </a:lnTo>
                <a:lnTo>
                  <a:pt x="90618" y="5647"/>
                </a:lnTo>
                <a:lnTo>
                  <a:pt x="84211" y="6143"/>
                </a:lnTo>
                <a:lnTo>
                  <a:pt x="78353" y="6474"/>
                </a:lnTo>
                <a:lnTo>
                  <a:pt x="67609" y="6842"/>
                </a:lnTo>
                <a:lnTo>
                  <a:pt x="61729" y="7734"/>
                </a:lnTo>
                <a:lnTo>
                  <a:pt x="55427" y="9122"/>
                </a:lnTo>
                <a:lnTo>
                  <a:pt x="48844" y="10841"/>
                </a:lnTo>
                <a:lnTo>
                  <a:pt x="39413" y="12751"/>
                </a:lnTo>
                <a:lnTo>
                  <a:pt x="31783" y="13600"/>
                </a:lnTo>
                <a:lnTo>
                  <a:pt x="23099" y="13978"/>
                </a:lnTo>
                <a:lnTo>
                  <a:pt x="13078" y="14190"/>
                </a:lnTo>
                <a:lnTo>
                  <a:pt x="5082" y="14253"/>
                </a:lnTo>
                <a:lnTo>
                  <a:pt x="3375" y="13468"/>
                </a:lnTo>
                <a:lnTo>
                  <a:pt x="2236" y="12151"/>
                </a:lnTo>
                <a:lnTo>
                  <a:pt x="410" y="8127"/>
                </a:lnTo>
                <a:lnTo>
                  <a:pt x="260" y="8590"/>
                </a:lnTo>
                <a:lnTo>
                  <a:pt x="0" y="13373"/>
                </a:lnTo>
                <a:lnTo>
                  <a:pt x="780" y="13676"/>
                </a:lnTo>
                <a:lnTo>
                  <a:pt x="3764" y="14011"/>
                </a:lnTo>
                <a:lnTo>
                  <a:pt x="4877" y="14894"/>
                </a:lnTo>
                <a:lnTo>
                  <a:pt x="5620" y="16277"/>
                </a:lnTo>
                <a:lnTo>
                  <a:pt x="6444" y="19930"/>
                </a:lnTo>
                <a:lnTo>
                  <a:pt x="6811" y="24199"/>
                </a:lnTo>
                <a:lnTo>
                  <a:pt x="7702" y="26449"/>
                </a:lnTo>
                <a:lnTo>
                  <a:pt x="10810" y="31065"/>
                </a:lnTo>
                <a:lnTo>
                  <a:pt x="17021" y="38127"/>
                </a:lnTo>
                <a:lnTo>
                  <a:pt x="23889" y="45246"/>
                </a:lnTo>
                <a:lnTo>
                  <a:pt x="30951" y="52382"/>
                </a:lnTo>
                <a:lnTo>
                  <a:pt x="35694" y="59260"/>
                </a:lnTo>
                <a:lnTo>
                  <a:pt x="38071" y="63316"/>
                </a:lnTo>
                <a:lnTo>
                  <a:pt x="42827" y="69940"/>
                </a:lnTo>
                <a:lnTo>
                  <a:pt x="45207" y="72818"/>
                </a:lnTo>
                <a:lnTo>
                  <a:pt x="46794" y="76324"/>
                </a:lnTo>
                <a:lnTo>
                  <a:pt x="47851" y="80249"/>
                </a:lnTo>
                <a:lnTo>
                  <a:pt x="48556" y="84453"/>
                </a:lnTo>
                <a:lnTo>
                  <a:pt x="49340" y="91241"/>
                </a:lnTo>
                <a:lnTo>
                  <a:pt x="49549" y="94162"/>
                </a:lnTo>
                <a:lnTo>
                  <a:pt x="50482" y="96903"/>
                </a:lnTo>
                <a:lnTo>
                  <a:pt x="53635" y="102066"/>
                </a:lnTo>
                <a:lnTo>
                  <a:pt x="55566" y="107006"/>
                </a:lnTo>
                <a:lnTo>
                  <a:pt x="56081" y="109435"/>
                </a:lnTo>
                <a:lnTo>
                  <a:pt x="58769" y="114250"/>
                </a:lnTo>
                <a:lnTo>
                  <a:pt x="63933" y="121015"/>
                </a:lnTo>
                <a:lnTo>
                  <a:pt x="70688" y="121353"/>
                </a:lnTo>
                <a:lnTo>
                  <a:pt x="87189" y="121425"/>
                </a:lnTo>
                <a:lnTo>
                  <a:pt x="94556" y="119314"/>
                </a:lnTo>
                <a:lnTo>
                  <a:pt x="98743" y="117640"/>
                </a:lnTo>
                <a:lnTo>
                  <a:pt x="103915" y="116524"/>
                </a:lnTo>
                <a:lnTo>
                  <a:pt x="109745" y="115780"/>
                </a:lnTo>
                <a:lnTo>
                  <a:pt x="116012" y="115284"/>
                </a:lnTo>
                <a:lnTo>
                  <a:pt x="121778" y="114160"/>
                </a:lnTo>
                <a:lnTo>
                  <a:pt x="127210" y="112616"/>
                </a:lnTo>
                <a:lnTo>
                  <a:pt x="132418" y="110794"/>
                </a:lnTo>
                <a:lnTo>
                  <a:pt x="138272" y="109579"/>
                </a:lnTo>
                <a:lnTo>
                  <a:pt x="144555" y="108768"/>
                </a:lnTo>
                <a:lnTo>
                  <a:pt x="151126" y="108228"/>
                </a:lnTo>
                <a:lnTo>
                  <a:pt x="157887" y="107868"/>
                </a:lnTo>
                <a:lnTo>
                  <a:pt x="171750" y="107468"/>
                </a:lnTo>
                <a:lnTo>
                  <a:pt x="201520" y="107190"/>
                </a:lnTo>
                <a:lnTo>
                  <a:pt x="208152" y="107176"/>
                </a:lnTo>
                <a:lnTo>
                  <a:pt x="214955" y="107961"/>
                </a:lnTo>
                <a:lnTo>
                  <a:pt x="221871" y="109278"/>
                </a:lnTo>
                <a:lnTo>
                  <a:pt x="228863" y="110949"/>
                </a:lnTo>
                <a:lnTo>
                  <a:pt x="235112" y="112063"/>
                </a:lnTo>
                <a:lnTo>
                  <a:pt x="240866" y="112806"/>
                </a:lnTo>
                <a:lnTo>
                  <a:pt x="246289" y="113302"/>
                </a:lnTo>
                <a:lnTo>
                  <a:pt x="252286" y="114425"/>
                </a:lnTo>
                <a:lnTo>
                  <a:pt x="258665" y="115968"/>
                </a:lnTo>
                <a:lnTo>
                  <a:pt x="265299" y="117791"/>
                </a:lnTo>
                <a:lnTo>
                  <a:pt x="271309" y="119800"/>
                </a:lnTo>
                <a:lnTo>
                  <a:pt x="276903" y="121933"/>
                </a:lnTo>
                <a:lnTo>
                  <a:pt x="286558" y="126419"/>
                </a:lnTo>
                <a:lnTo>
                  <a:pt x="293496" y="131059"/>
                </a:lnTo>
                <a:lnTo>
                  <a:pt x="299225" y="137884"/>
                </a:lnTo>
                <a:lnTo>
                  <a:pt x="301864" y="141926"/>
                </a:lnTo>
                <a:lnTo>
                  <a:pt x="306912" y="148534"/>
                </a:lnTo>
                <a:lnTo>
                  <a:pt x="309370" y="151408"/>
                </a:lnTo>
                <a:lnTo>
                  <a:pt x="312101" y="156717"/>
                </a:lnTo>
                <a:lnTo>
                  <a:pt x="312829" y="159244"/>
                </a:lnTo>
                <a:lnTo>
                  <a:pt x="312521" y="161723"/>
                </a:lnTo>
                <a:lnTo>
                  <a:pt x="311521" y="164169"/>
                </a:lnTo>
                <a:lnTo>
                  <a:pt x="308294" y="169797"/>
                </a:lnTo>
                <a:lnTo>
                  <a:pt x="304214" y="177590"/>
                </a:lnTo>
                <a:lnTo>
                  <a:pt x="297638" y="184229"/>
                </a:lnTo>
                <a:lnTo>
                  <a:pt x="289424" y="189825"/>
                </a:lnTo>
                <a:lnTo>
                  <a:pt x="275081" y="198232"/>
                </a:lnTo>
                <a:lnTo>
                  <a:pt x="262730" y="206103"/>
                </a:lnTo>
                <a:lnTo>
                  <a:pt x="256896" y="209630"/>
                </a:lnTo>
                <a:lnTo>
                  <a:pt x="251420" y="212776"/>
                </a:lnTo>
                <a:lnTo>
                  <a:pt x="246181" y="215667"/>
                </a:lnTo>
                <a:lnTo>
                  <a:pt x="239514" y="218388"/>
                </a:lnTo>
                <a:lnTo>
                  <a:pt x="231894" y="220995"/>
                </a:lnTo>
                <a:lnTo>
                  <a:pt x="223639" y="223528"/>
                </a:lnTo>
                <a:lnTo>
                  <a:pt x="215754" y="225216"/>
                </a:lnTo>
                <a:lnTo>
                  <a:pt x="208117" y="226341"/>
                </a:lnTo>
                <a:lnTo>
                  <a:pt x="200644" y="227092"/>
                </a:lnTo>
                <a:lnTo>
                  <a:pt x="192487" y="228385"/>
                </a:lnTo>
                <a:lnTo>
                  <a:pt x="183874" y="230042"/>
                </a:lnTo>
                <a:lnTo>
                  <a:pt x="174957" y="231940"/>
                </a:lnTo>
                <a:lnTo>
                  <a:pt x="166631" y="233205"/>
                </a:lnTo>
                <a:lnTo>
                  <a:pt x="158699" y="234049"/>
                </a:lnTo>
                <a:lnTo>
                  <a:pt x="151030" y="234611"/>
                </a:lnTo>
                <a:lnTo>
                  <a:pt x="143536" y="234986"/>
                </a:lnTo>
                <a:lnTo>
                  <a:pt x="128859" y="235403"/>
                </a:lnTo>
                <a:lnTo>
                  <a:pt x="107209" y="235637"/>
                </a:lnTo>
                <a:lnTo>
                  <a:pt x="100034" y="234876"/>
                </a:lnTo>
                <a:lnTo>
                  <a:pt x="92870" y="233575"/>
                </a:lnTo>
                <a:lnTo>
                  <a:pt x="85713" y="231914"/>
                </a:lnTo>
                <a:lnTo>
                  <a:pt x="79354" y="230013"/>
                </a:lnTo>
                <a:lnTo>
                  <a:pt x="73527" y="227952"/>
                </a:lnTo>
                <a:lnTo>
                  <a:pt x="68055" y="225784"/>
                </a:lnTo>
                <a:lnTo>
                  <a:pt x="59858" y="221259"/>
                </a:lnTo>
                <a:lnTo>
                  <a:pt x="53569" y="217395"/>
                </a:lnTo>
                <a:lnTo>
                  <a:pt x="48128" y="215678"/>
                </a:lnTo>
                <a:lnTo>
                  <a:pt x="46360" y="214427"/>
                </a:lnTo>
                <a:lnTo>
                  <a:pt x="45181" y="212798"/>
                </a:lnTo>
                <a:lnTo>
                  <a:pt x="43288" y="208274"/>
                </a:lnTo>
                <a:lnTo>
                  <a:pt x="42864" y="201108"/>
                </a:lnTo>
                <a:lnTo>
                  <a:pt x="42823" y="19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254"/>
          <p:cNvSpPr/>
          <p:nvPr/>
        </p:nvSpPr>
        <p:spPr>
          <a:xfrm>
            <a:off x="3250406" y="2135981"/>
            <a:ext cx="685801" cy="35720"/>
          </a:xfrm>
          <a:custGeom>
            <a:avLst/>
            <a:gdLst/>
            <a:ahLst/>
            <a:cxnLst/>
            <a:rect l="0" t="0" r="0" b="0"/>
            <a:pathLst>
              <a:path w="685801" h="35720">
                <a:moveTo>
                  <a:pt x="0" y="35719"/>
                </a:moveTo>
                <a:lnTo>
                  <a:pt x="3792" y="31926"/>
                </a:lnTo>
                <a:lnTo>
                  <a:pt x="5703" y="30809"/>
                </a:lnTo>
                <a:lnTo>
                  <a:pt x="7771" y="30064"/>
                </a:lnTo>
                <a:lnTo>
                  <a:pt x="12978" y="29237"/>
                </a:lnTo>
                <a:lnTo>
                  <a:pt x="33493" y="28633"/>
                </a:lnTo>
                <a:lnTo>
                  <a:pt x="100165" y="28575"/>
                </a:lnTo>
                <a:lnTo>
                  <a:pt x="108052" y="27781"/>
                </a:lnTo>
                <a:lnTo>
                  <a:pt x="116485" y="26458"/>
                </a:lnTo>
                <a:lnTo>
                  <a:pt x="125281" y="24783"/>
                </a:lnTo>
                <a:lnTo>
                  <a:pt x="134321" y="23665"/>
                </a:lnTo>
                <a:lnTo>
                  <a:pt x="143522" y="22921"/>
                </a:lnTo>
                <a:lnTo>
                  <a:pt x="162212" y="22093"/>
                </a:lnTo>
                <a:lnTo>
                  <a:pt x="181103" y="21725"/>
                </a:lnTo>
                <a:lnTo>
                  <a:pt x="191379" y="20833"/>
                </a:lnTo>
                <a:lnTo>
                  <a:pt x="202198" y="19445"/>
                </a:lnTo>
                <a:lnTo>
                  <a:pt x="213380" y="17726"/>
                </a:lnTo>
                <a:lnTo>
                  <a:pt x="224803" y="16580"/>
                </a:lnTo>
                <a:lnTo>
                  <a:pt x="236388" y="15815"/>
                </a:lnTo>
                <a:lnTo>
                  <a:pt x="248079" y="15306"/>
                </a:lnTo>
                <a:lnTo>
                  <a:pt x="260636" y="14173"/>
                </a:lnTo>
                <a:lnTo>
                  <a:pt x="273770" y="12623"/>
                </a:lnTo>
                <a:lnTo>
                  <a:pt x="287288" y="10797"/>
                </a:lnTo>
                <a:lnTo>
                  <a:pt x="301063" y="9579"/>
                </a:lnTo>
                <a:lnTo>
                  <a:pt x="315009" y="8767"/>
                </a:lnTo>
                <a:lnTo>
                  <a:pt x="342410" y="7865"/>
                </a:lnTo>
                <a:lnTo>
                  <a:pt x="394456" y="7286"/>
                </a:lnTo>
                <a:lnTo>
                  <a:pt x="446569" y="7172"/>
                </a:lnTo>
                <a:lnTo>
                  <a:pt x="458845" y="6369"/>
                </a:lnTo>
                <a:lnTo>
                  <a:pt x="470996" y="5040"/>
                </a:lnTo>
                <a:lnTo>
                  <a:pt x="483066" y="3359"/>
                </a:lnTo>
                <a:lnTo>
                  <a:pt x="495082" y="2240"/>
                </a:lnTo>
                <a:lnTo>
                  <a:pt x="507060" y="1493"/>
                </a:lnTo>
                <a:lnTo>
                  <a:pt x="530160" y="663"/>
                </a:lnTo>
                <a:lnTo>
                  <a:pt x="561015" y="196"/>
                </a:lnTo>
                <a:lnTo>
                  <a:pt x="673107" y="0"/>
                </a:lnTo>
                <a:lnTo>
                  <a:pt x="675750" y="794"/>
                </a:lnTo>
                <a:lnTo>
                  <a:pt x="678306" y="2117"/>
                </a:lnTo>
                <a:lnTo>
                  <a:pt x="6858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255"/>
          <p:cNvSpPr/>
          <p:nvPr/>
        </p:nvSpPr>
        <p:spPr>
          <a:xfrm>
            <a:off x="3386137" y="2185996"/>
            <a:ext cx="256667" cy="207126"/>
          </a:xfrm>
          <a:custGeom>
            <a:avLst/>
            <a:gdLst/>
            <a:ahLst/>
            <a:cxnLst/>
            <a:rect l="0" t="0" r="0" b="0"/>
            <a:pathLst>
              <a:path w="256667" h="207126">
                <a:moveTo>
                  <a:pt x="185738" y="21422"/>
                </a:moveTo>
                <a:lnTo>
                  <a:pt x="181945" y="17630"/>
                </a:lnTo>
                <a:lnTo>
                  <a:pt x="180034" y="16513"/>
                </a:lnTo>
                <a:lnTo>
                  <a:pt x="172738" y="14573"/>
                </a:lnTo>
                <a:lnTo>
                  <a:pt x="168039" y="14366"/>
                </a:lnTo>
                <a:lnTo>
                  <a:pt x="166001" y="13543"/>
                </a:lnTo>
                <a:lnTo>
                  <a:pt x="159340" y="9386"/>
                </a:lnTo>
                <a:lnTo>
                  <a:pt x="151546" y="7008"/>
                </a:lnTo>
                <a:lnTo>
                  <a:pt x="143818" y="3639"/>
                </a:lnTo>
                <a:lnTo>
                  <a:pt x="139535" y="2423"/>
                </a:lnTo>
                <a:lnTo>
                  <a:pt x="135092" y="1612"/>
                </a:lnTo>
                <a:lnTo>
                  <a:pt x="130542" y="1072"/>
                </a:lnTo>
                <a:lnTo>
                  <a:pt x="123371" y="472"/>
                </a:lnTo>
                <a:lnTo>
                  <a:pt x="116744" y="204"/>
                </a:lnTo>
                <a:lnTo>
                  <a:pt x="98737" y="19"/>
                </a:lnTo>
                <a:lnTo>
                  <a:pt x="90815" y="0"/>
                </a:lnTo>
                <a:lnTo>
                  <a:pt x="88325" y="790"/>
                </a:lnTo>
                <a:lnTo>
                  <a:pt x="81027" y="4902"/>
                </a:lnTo>
                <a:lnTo>
                  <a:pt x="73838" y="7267"/>
                </a:lnTo>
                <a:lnTo>
                  <a:pt x="66414" y="12658"/>
                </a:lnTo>
                <a:lnTo>
                  <a:pt x="60920" y="17751"/>
                </a:lnTo>
                <a:lnTo>
                  <a:pt x="59664" y="19768"/>
                </a:lnTo>
                <a:lnTo>
                  <a:pt x="58267" y="24127"/>
                </a:lnTo>
                <a:lnTo>
                  <a:pt x="55530" y="28710"/>
                </a:lnTo>
                <a:lnTo>
                  <a:pt x="51667" y="34186"/>
                </a:lnTo>
                <a:lnTo>
                  <a:pt x="49526" y="37869"/>
                </a:lnTo>
                <a:lnTo>
                  <a:pt x="47305" y="41912"/>
                </a:lnTo>
                <a:lnTo>
                  <a:pt x="45824" y="45401"/>
                </a:lnTo>
                <a:lnTo>
                  <a:pt x="44179" y="51394"/>
                </a:lnTo>
                <a:lnTo>
                  <a:pt x="43740" y="54897"/>
                </a:lnTo>
                <a:lnTo>
                  <a:pt x="43448" y="58820"/>
                </a:lnTo>
                <a:lnTo>
                  <a:pt x="43123" y="66619"/>
                </a:lnTo>
                <a:lnTo>
                  <a:pt x="42940" y="75471"/>
                </a:lnTo>
                <a:lnTo>
                  <a:pt x="42863" y="103464"/>
                </a:lnTo>
                <a:lnTo>
                  <a:pt x="43656" y="104692"/>
                </a:lnTo>
                <a:lnTo>
                  <a:pt x="44979" y="105511"/>
                </a:lnTo>
                <a:lnTo>
                  <a:pt x="48566" y="106420"/>
                </a:lnTo>
                <a:lnTo>
                  <a:pt x="52805" y="106824"/>
                </a:lnTo>
                <a:lnTo>
                  <a:pt x="59453" y="104887"/>
                </a:lnTo>
                <a:lnTo>
                  <a:pt x="63448" y="103259"/>
                </a:lnTo>
                <a:lnTo>
                  <a:pt x="67699" y="102174"/>
                </a:lnTo>
                <a:lnTo>
                  <a:pt x="72120" y="101451"/>
                </a:lnTo>
                <a:lnTo>
                  <a:pt x="76655" y="100968"/>
                </a:lnTo>
                <a:lnTo>
                  <a:pt x="81266" y="100647"/>
                </a:lnTo>
                <a:lnTo>
                  <a:pt x="85927" y="100432"/>
                </a:lnTo>
                <a:lnTo>
                  <a:pt x="90622" y="100289"/>
                </a:lnTo>
                <a:lnTo>
                  <a:pt x="96134" y="99400"/>
                </a:lnTo>
                <a:lnTo>
                  <a:pt x="102189" y="98014"/>
                </a:lnTo>
                <a:lnTo>
                  <a:pt x="108607" y="96296"/>
                </a:lnTo>
                <a:lnTo>
                  <a:pt x="115267" y="95151"/>
                </a:lnTo>
                <a:lnTo>
                  <a:pt x="122089" y="94387"/>
                </a:lnTo>
                <a:lnTo>
                  <a:pt x="129017" y="93878"/>
                </a:lnTo>
                <a:lnTo>
                  <a:pt x="135224" y="92745"/>
                </a:lnTo>
                <a:lnTo>
                  <a:pt x="140950" y="91196"/>
                </a:lnTo>
                <a:lnTo>
                  <a:pt x="146354" y="89369"/>
                </a:lnTo>
                <a:lnTo>
                  <a:pt x="151544" y="88151"/>
                </a:lnTo>
                <a:lnTo>
                  <a:pt x="156592" y="87340"/>
                </a:lnTo>
                <a:lnTo>
                  <a:pt x="161545" y="86798"/>
                </a:lnTo>
                <a:lnTo>
                  <a:pt x="167228" y="86438"/>
                </a:lnTo>
                <a:lnTo>
                  <a:pt x="173398" y="86197"/>
                </a:lnTo>
                <a:lnTo>
                  <a:pt x="179892" y="86037"/>
                </a:lnTo>
                <a:lnTo>
                  <a:pt x="185810" y="86724"/>
                </a:lnTo>
                <a:lnTo>
                  <a:pt x="191342" y="87975"/>
                </a:lnTo>
                <a:lnTo>
                  <a:pt x="196617" y="89603"/>
                </a:lnTo>
                <a:lnTo>
                  <a:pt x="201722" y="91483"/>
                </a:lnTo>
                <a:lnTo>
                  <a:pt x="206713" y="93529"/>
                </a:lnTo>
                <a:lnTo>
                  <a:pt x="211627" y="95687"/>
                </a:lnTo>
                <a:lnTo>
                  <a:pt x="219204" y="100202"/>
                </a:lnTo>
                <a:lnTo>
                  <a:pt x="225218" y="104854"/>
                </a:lnTo>
                <a:lnTo>
                  <a:pt x="230537" y="109568"/>
                </a:lnTo>
                <a:lnTo>
                  <a:pt x="237663" y="114308"/>
                </a:lnTo>
                <a:lnTo>
                  <a:pt x="245328" y="119061"/>
                </a:lnTo>
                <a:lnTo>
                  <a:pt x="251380" y="123819"/>
                </a:lnTo>
                <a:lnTo>
                  <a:pt x="253312" y="126993"/>
                </a:lnTo>
                <a:lnTo>
                  <a:pt x="254600" y="130697"/>
                </a:lnTo>
                <a:lnTo>
                  <a:pt x="255458" y="134753"/>
                </a:lnTo>
                <a:lnTo>
                  <a:pt x="256030" y="138251"/>
                </a:lnTo>
                <a:lnTo>
                  <a:pt x="256666" y="144254"/>
                </a:lnTo>
                <a:lnTo>
                  <a:pt x="256042" y="147760"/>
                </a:lnTo>
                <a:lnTo>
                  <a:pt x="254832" y="151685"/>
                </a:lnTo>
                <a:lnTo>
                  <a:pt x="253232" y="155889"/>
                </a:lnTo>
                <a:lnTo>
                  <a:pt x="251371" y="159486"/>
                </a:lnTo>
                <a:lnTo>
                  <a:pt x="247187" y="165598"/>
                </a:lnTo>
                <a:lnTo>
                  <a:pt x="240565" y="170961"/>
                </a:lnTo>
                <a:lnTo>
                  <a:pt x="231537" y="176784"/>
                </a:lnTo>
                <a:lnTo>
                  <a:pt x="219586" y="184663"/>
                </a:lnTo>
                <a:lnTo>
                  <a:pt x="213860" y="187400"/>
                </a:lnTo>
                <a:lnTo>
                  <a:pt x="208454" y="189224"/>
                </a:lnTo>
                <a:lnTo>
                  <a:pt x="203263" y="190440"/>
                </a:lnTo>
                <a:lnTo>
                  <a:pt x="197421" y="192045"/>
                </a:lnTo>
                <a:lnTo>
                  <a:pt x="184581" y="195944"/>
                </a:lnTo>
                <a:lnTo>
                  <a:pt x="163963" y="202602"/>
                </a:lnTo>
                <a:lnTo>
                  <a:pt x="156934" y="204121"/>
                </a:lnTo>
                <a:lnTo>
                  <a:pt x="149866" y="205134"/>
                </a:lnTo>
                <a:lnTo>
                  <a:pt x="142773" y="205809"/>
                </a:lnTo>
                <a:lnTo>
                  <a:pt x="135664" y="206260"/>
                </a:lnTo>
                <a:lnTo>
                  <a:pt x="121414" y="206760"/>
                </a:lnTo>
                <a:lnTo>
                  <a:pt x="93657" y="207081"/>
                </a:lnTo>
                <a:lnTo>
                  <a:pt x="82371" y="207125"/>
                </a:lnTo>
                <a:lnTo>
                  <a:pt x="76345" y="206343"/>
                </a:lnTo>
                <a:lnTo>
                  <a:pt x="69947" y="205027"/>
                </a:lnTo>
                <a:lnTo>
                  <a:pt x="63300" y="203357"/>
                </a:lnTo>
                <a:lnTo>
                  <a:pt x="57281" y="202243"/>
                </a:lnTo>
                <a:lnTo>
                  <a:pt x="51681" y="201501"/>
                </a:lnTo>
                <a:lnTo>
                  <a:pt x="46360" y="201006"/>
                </a:lnTo>
                <a:lnTo>
                  <a:pt x="41226" y="199882"/>
                </a:lnTo>
                <a:lnTo>
                  <a:pt x="36215" y="198339"/>
                </a:lnTo>
                <a:lnTo>
                  <a:pt x="31287" y="196517"/>
                </a:lnTo>
                <a:lnTo>
                  <a:pt x="25621" y="195302"/>
                </a:lnTo>
                <a:lnTo>
                  <a:pt x="19462" y="194492"/>
                </a:lnTo>
                <a:lnTo>
                  <a:pt x="0" y="19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256"/>
          <p:cNvSpPr/>
          <p:nvPr/>
        </p:nvSpPr>
        <p:spPr>
          <a:xfrm>
            <a:off x="2614612" y="2650342"/>
            <a:ext cx="271071" cy="306051"/>
          </a:xfrm>
          <a:custGeom>
            <a:avLst/>
            <a:gdLst/>
            <a:ahLst/>
            <a:cxnLst/>
            <a:rect l="0" t="0" r="0" b="0"/>
            <a:pathLst>
              <a:path w="271071" h="306051">
                <a:moveTo>
                  <a:pt x="0" y="28564"/>
                </a:moveTo>
                <a:lnTo>
                  <a:pt x="3792" y="32356"/>
                </a:lnTo>
                <a:lnTo>
                  <a:pt x="4910" y="34267"/>
                </a:lnTo>
                <a:lnTo>
                  <a:pt x="7276" y="40749"/>
                </a:lnTo>
                <a:lnTo>
                  <a:pt x="12651" y="48490"/>
                </a:lnTo>
                <a:lnTo>
                  <a:pt x="17000" y="56205"/>
                </a:lnTo>
                <a:lnTo>
                  <a:pt x="19462" y="64926"/>
                </a:lnTo>
                <a:lnTo>
                  <a:pt x="20556" y="73300"/>
                </a:lnTo>
                <a:lnTo>
                  <a:pt x="21042" y="79667"/>
                </a:lnTo>
                <a:lnTo>
                  <a:pt x="23375" y="87260"/>
                </a:lnTo>
                <a:lnTo>
                  <a:pt x="27058" y="95926"/>
                </a:lnTo>
                <a:lnTo>
                  <a:pt x="31340" y="105069"/>
                </a:lnTo>
                <a:lnTo>
                  <a:pt x="38214" y="119142"/>
                </a:lnTo>
                <a:lnTo>
                  <a:pt x="42913" y="126500"/>
                </a:lnTo>
                <a:lnTo>
                  <a:pt x="47648" y="133210"/>
                </a:lnTo>
                <a:lnTo>
                  <a:pt x="52397" y="141484"/>
                </a:lnTo>
                <a:lnTo>
                  <a:pt x="59271" y="148336"/>
                </a:lnTo>
                <a:lnTo>
                  <a:pt x="66824" y="153233"/>
                </a:lnTo>
                <a:lnTo>
                  <a:pt x="72827" y="155410"/>
                </a:lnTo>
                <a:lnTo>
                  <a:pt x="80257" y="158494"/>
                </a:lnTo>
                <a:lnTo>
                  <a:pt x="84461" y="160428"/>
                </a:lnTo>
                <a:lnTo>
                  <a:pt x="88851" y="161717"/>
                </a:lnTo>
                <a:lnTo>
                  <a:pt x="93365" y="162576"/>
                </a:lnTo>
                <a:lnTo>
                  <a:pt x="97962" y="163149"/>
                </a:lnTo>
                <a:lnTo>
                  <a:pt x="102614" y="162737"/>
                </a:lnTo>
                <a:lnTo>
                  <a:pt x="107303" y="161669"/>
                </a:lnTo>
                <a:lnTo>
                  <a:pt x="112017" y="160163"/>
                </a:lnTo>
                <a:lnTo>
                  <a:pt x="116747" y="159159"/>
                </a:lnTo>
                <a:lnTo>
                  <a:pt x="121487" y="158490"/>
                </a:lnTo>
                <a:lnTo>
                  <a:pt x="126235" y="158044"/>
                </a:lnTo>
                <a:lnTo>
                  <a:pt x="130988" y="156159"/>
                </a:lnTo>
                <a:lnTo>
                  <a:pt x="135744" y="153315"/>
                </a:lnTo>
                <a:lnTo>
                  <a:pt x="140502" y="149831"/>
                </a:lnTo>
                <a:lnTo>
                  <a:pt x="147906" y="145960"/>
                </a:lnTo>
                <a:lnTo>
                  <a:pt x="150992" y="144928"/>
                </a:lnTo>
                <a:lnTo>
                  <a:pt x="158653" y="139548"/>
                </a:lnTo>
                <a:lnTo>
                  <a:pt x="166556" y="132659"/>
                </a:lnTo>
                <a:lnTo>
                  <a:pt x="172715" y="126951"/>
                </a:lnTo>
                <a:lnTo>
                  <a:pt x="184437" y="115483"/>
                </a:lnTo>
                <a:lnTo>
                  <a:pt x="191245" y="106618"/>
                </a:lnTo>
                <a:lnTo>
                  <a:pt x="194171" y="102031"/>
                </a:lnTo>
                <a:lnTo>
                  <a:pt x="197423" y="92701"/>
                </a:lnTo>
                <a:lnTo>
                  <a:pt x="199662" y="83263"/>
                </a:lnTo>
                <a:lnTo>
                  <a:pt x="203303" y="73777"/>
                </a:lnTo>
                <a:lnTo>
                  <a:pt x="205451" y="66385"/>
                </a:lnTo>
                <a:lnTo>
                  <a:pt x="207199" y="59661"/>
                </a:lnTo>
                <a:lnTo>
                  <a:pt x="210622" y="51381"/>
                </a:lnTo>
                <a:lnTo>
                  <a:pt x="212672" y="42409"/>
                </a:lnTo>
                <a:lnTo>
                  <a:pt x="213583" y="33923"/>
                </a:lnTo>
                <a:lnTo>
                  <a:pt x="214096" y="24684"/>
                </a:lnTo>
                <a:lnTo>
                  <a:pt x="214249" y="16919"/>
                </a:lnTo>
                <a:lnTo>
                  <a:pt x="214304" y="4786"/>
                </a:lnTo>
                <a:lnTo>
                  <a:pt x="213513" y="3187"/>
                </a:lnTo>
                <a:lnTo>
                  <a:pt x="212192" y="2121"/>
                </a:lnTo>
                <a:lnTo>
                  <a:pt x="207195" y="0"/>
                </a:lnTo>
                <a:lnTo>
                  <a:pt x="207176" y="3784"/>
                </a:lnTo>
                <a:lnTo>
                  <a:pt x="207968" y="5694"/>
                </a:lnTo>
                <a:lnTo>
                  <a:pt x="212873" y="12174"/>
                </a:lnTo>
                <a:lnTo>
                  <a:pt x="219354" y="19915"/>
                </a:lnTo>
                <a:lnTo>
                  <a:pt x="223962" y="27630"/>
                </a:lnTo>
                <a:lnTo>
                  <a:pt x="228655" y="36351"/>
                </a:lnTo>
                <a:lnTo>
                  <a:pt x="231018" y="40899"/>
                </a:lnTo>
                <a:lnTo>
                  <a:pt x="233643" y="50186"/>
                </a:lnTo>
                <a:lnTo>
                  <a:pt x="234344" y="54885"/>
                </a:lnTo>
                <a:lnTo>
                  <a:pt x="237238" y="62222"/>
                </a:lnTo>
                <a:lnTo>
                  <a:pt x="241171" y="68923"/>
                </a:lnTo>
                <a:lnTo>
                  <a:pt x="245564" y="77193"/>
                </a:lnTo>
                <a:lnTo>
                  <a:pt x="247847" y="82414"/>
                </a:lnTo>
                <a:lnTo>
                  <a:pt x="250162" y="88277"/>
                </a:lnTo>
                <a:lnTo>
                  <a:pt x="252500" y="94566"/>
                </a:lnTo>
                <a:lnTo>
                  <a:pt x="254058" y="100347"/>
                </a:lnTo>
                <a:lnTo>
                  <a:pt x="255097" y="105788"/>
                </a:lnTo>
                <a:lnTo>
                  <a:pt x="255790" y="111003"/>
                </a:lnTo>
                <a:lnTo>
                  <a:pt x="257045" y="116861"/>
                </a:lnTo>
                <a:lnTo>
                  <a:pt x="258676" y="123147"/>
                </a:lnTo>
                <a:lnTo>
                  <a:pt x="260557" y="129719"/>
                </a:lnTo>
                <a:lnTo>
                  <a:pt x="262605" y="135688"/>
                </a:lnTo>
                <a:lnTo>
                  <a:pt x="264763" y="141255"/>
                </a:lnTo>
                <a:lnTo>
                  <a:pt x="266996" y="146554"/>
                </a:lnTo>
                <a:lnTo>
                  <a:pt x="268485" y="152467"/>
                </a:lnTo>
                <a:lnTo>
                  <a:pt x="269478" y="158791"/>
                </a:lnTo>
                <a:lnTo>
                  <a:pt x="270139" y="165388"/>
                </a:lnTo>
                <a:lnTo>
                  <a:pt x="270580" y="171374"/>
                </a:lnTo>
                <a:lnTo>
                  <a:pt x="270874" y="176952"/>
                </a:lnTo>
                <a:lnTo>
                  <a:pt x="271070" y="182258"/>
                </a:lnTo>
                <a:lnTo>
                  <a:pt x="268026" y="187383"/>
                </a:lnTo>
                <a:lnTo>
                  <a:pt x="262822" y="192387"/>
                </a:lnTo>
                <a:lnTo>
                  <a:pt x="256177" y="197310"/>
                </a:lnTo>
                <a:lnTo>
                  <a:pt x="250953" y="202974"/>
                </a:lnTo>
                <a:lnTo>
                  <a:pt x="246677" y="209131"/>
                </a:lnTo>
                <a:lnTo>
                  <a:pt x="239809" y="221529"/>
                </a:lnTo>
                <a:lnTo>
                  <a:pt x="231480" y="237433"/>
                </a:lnTo>
                <a:lnTo>
                  <a:pt x="226441" y="247336"/>
                </a:lnTo>
                <a:lnTo>
                  <a:pt x="219438" y="254913"/>
                </a:lnTo>
                <a:lnTo>
                  <a:pt x="211034" y="261719"/>
                </a:lnTo>
                <a:lnTo>
                  <a:pt x="206571" y="265757"/>
                </a:lnTo>
                <a:lnTo>
                  <a:pt x="202008" y="270037"/>
                </a:lnTo>
                <a:lnTo>
                  <a:pt x="197378" y="273683"/>
                </a:lnTo>
                <a:lnTo>
                  <a:pt x="192704" y="276908"/>
                </a:lnTo>
                <a:lnTo>
                  <a:pt x="188001" y="279852"/>
                </a:lnTo>
                <a:lnTo>
                  <a:pt x="183278" y="282608"/>
                </a:lnTo>
                <a:lnTo>
                  <a:pt x="178541" y="285239"/>
                </a:lnTo>
                <a:lnTo>
                  <a:pt x="169045" y="290279"/>
                </a:lnTo>
                <a:lnTo>
                  <a:pt x="159533" y="295165"/>
                </a:lnTo>
                <a:lnTo>
                  <a:pt x="154774" y="296786"/>
                </a:lnTo>
                <a:lnTo>
                  <a:pt x="150014" y="297866"/>
                </a:lnTo>
                <a:lnTo>
                  <a:pt x="145253" y="298586"/>
                </a:lnTo>
                <a:lnTo>
                  <a:pt x="140492" y="299860"/>
                </a:lnTo>
                <a:lnTo>
                  <a:pt x="135730" y="301503"/>
                </a:lnTo>
                <a:lnTo>
                  <a:pt x="130968" y="303392"/>
                </a:lnTo>
                <a:lnTo>
                  <a:pt x="126206" y="304651"/>
                </a:lnTo>
                <a:lnTo>
                  <a:pt x="121443" y="305491"/>
                </a:lnTo>
                <a:lnTo>
                  <a:pt x="116681" y="306050"/>
                </a:lnTo>
                <a:lnTo>
                  <a:pt x="111919" y="305630"/>
                </a:lnTo>
                <a:lnTo>
                  <a:pt x="107156" y="304556"/>
                </a:lnTo>
                <a:lnTo>
                  <a:pt x="102394" y="303046"/>
                </a:lnTo>
                <a:lnTo>
                  <a:pt x="97631" y="302039"/>
                </a:lnTo>
                <a:lnTo>
                  <a:pt x="92869" y="301368"/>
                </a:lnTo>
                <a:lnTo>
                  <a:pt x="88106" y="300921"/>
                </a:lnTo>
                <a:lnTo>
                  <a:pt x="83344" y="299829"/>
                </a:lnTo>
                <a:lnTo>
                  <a:pt x="78581" y="298307"/>
                </a:lnTo>
                <a:lnTo>
                  <a:pt x="73819" y="296499"/>
                </a:lnTo>
                <a:lnTo>
                  <a:pt x="66410" y="292373"/>
                </a:lnTo>
                <a:lnTo>
                  <a:pt x="59678" y="287894"/>
                </a:lnTo>
                <a:lnTo>
                  <a:pt x="51395" y="283257"/>
                </a:lnTo>
                <a:lnTo>
                  <a:pt x="37806" y="276184"/>
                </a:lnTo>
                <a:lnTo>
                  <a:pt x="34729" y="273813"/>
                </a:lnTo>
                <a:lnTo>
                  <a:pt x="32678" y="271438"/>
                </a:lnTo>
                <a:lnTo>
                  <a:pt x="31310" y="269061"/>
                </a:lnTo>
                <a:lnTo>
                  <a:pt x="29791" y="262187"/>
                </a:lnTo>
                <a:lnTo>
                  <a:pt x="29115" y="254634"/>
                </a:lnTo>
                <a:lnTo>
                  <a:pt x="28682" y="245434"/>
                </a:lnTo>
                <a:lnTo>
                  <a:pt x="28575" y="2428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257"/>
          <p:cNvSpPr/>
          <p:nvPr/>
        </p:nvSpPr>
        <p:spPr>
          <a:xfrm>
            <a:off x="3028950" y="2643187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21431"/>
                </a:moveTo>
                <a:lnTo>
                  <a:pt x="14641" y="21431"/>
                </a:lnTo>
                <a:lnTo>
                  <a:pt x="18492" y="20638"/>
                </a:lnTo>
                <a:lnTo>
                  <a:pt x="22646" y="19315"/>
                </a:lnTo>
                <a:lnTo>
                  <a:pt x="27004" y="17639"/>
                </a:lnTo>
                <a:lnTo>
                  <a:pt x="31496" y="16522"/>
                </a:lnTo>
                <a:lnTo>
                  <a:pt x="36078" y="15777"/>
                </a:lnTo>
                <a:lnTo>
                  <a:pt x="40721" y="15280"/>
                </a:lnTo>
                <a:lnTo>
                  <a:pt x="45403" y="14950"/>
                </a:lnTo>
                <a:lnTo>
                  <a:pt x="50113" y="14729"/>
                </a:lnTo>
                <a:lnTo>
                  <a:pt x="59578" y="14484"/>
                </a:lnTo>
                <a:lnTo>
                  <a:pt x="103783" y="14295"/>
                </a:lnTo>
                <a:lnTo>
                  <a:pt x="109670" y="13499"/>
                </a:lnTo>
                <a:lnTo>
                  <a:pt x="115976" y="12174"/>
                </a:lnTo>
                <a:lnTo>
                  <a:pt x="122561" y="10497"/>
                </a:lnTo>
                <a:lnTo>
                  <a:pt x="128538" y="9379"/>
                </a:lnTo>
                <a:lnTo>
                  <a:pt x="134111" y="8634"/>
                </a:lnTo>
                <a:lnTo>
                  <a:pt x="139413" y="8137"/>
                </a:lnTo>
                <a:lnTo>
                  <a:pt x="145330" y="7806"/>
                </a:lnTo>
                <a:lnTo>
                  <a:pt x="158253" y="7438"/>
                </a:lnTo>
                <a:lnTo>
                  <a:pt x="178916" y="7231"/>
                </a:lnTo>
                <a:lnTo>
                  <a:pt x="184365" y="6408"/>
                </a:lnTo>
                <a:lnTo>
                  <a:pt x="188791" y="5066"/>
                </a:lnTo>
                <a:lnTo>
                  <a:pt x="192536" y="3377"/>
                </a:lnTo>
                <a:lnTo>
                  <a:pt x="196619" y="2251"/>
                </a:lnTo>
                <a:lnTo>
                  <a:pt x="200929" y="1501"/>
                </a:lnTo>
                <a:lnTo>
                  <a:pt x="205390" y="1001"/>
                </a:lnTo>
                <a:lnTo>
                  <a:pt x="209158" y="667"/>
                </a:lnTo>
                <a:lnTo>
                  <a:pt x="212463" y="445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258"/>
          <p:cNvSpPr/>
          <p:nvPr/>
        </p:nvSpPr>
        <p:spPr>
          <a:xfrm>
            <a:off x="3057525" y="2714625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21431"/>
                </a:moveTo>
                <a:lnTo>
                  <a:pt x="7584" y="21431"/>
                </a:lnTo>
                <a:lnTo>
                  <a:pt x="10612" y="20637"/>
                </a:lnTo>
                <a:lnTo>
                  <a:pt x="13425" y="19314"/>
                </a:lnTo>
                <a:lnTo>
                  <a:pt x="16093" y="17639"/>
                </a:lnTo>
                <a:lnTo>
                  <a:pt x="19460" y="16521"/>
                </a:lnTo>
                <a:lnTo>
                  <a:pt x="23292" y="15776"/>
                </a:lnTo>
                <a:lnTo>
                  <a:pt x="27434" y="15280"/>
                </a:lnTo>
                <a:lnTo>
                  <a:pt x="32577" y="14949"/>
                </a:lnTo>
                <a:lnTo>
                  <a:pt x="38386" y="14728"/>
                </a:lnTo>
                <a:lnTo>
                  <a:pt x="44641" y="14581"/>
                </a:lnTo>
                <a:lnTo>
                  <a:pt x="51192" y="13689"/>
                </a:lnTo>
                <a:lnTo>
                  <a:pt x="57940" y="12301"/>
                </a:lnTo>
                <a:lnTo>
                  <a:pt x="64820" y="10582"/>
                </a:lnTo>
                <a:lnTo>
                  <a:pt x="71789" y="9436"/>
                </a:lnTo>
                <a:lnTo>
                  <a:pt x="78815" y="8671"/>
                </a:lnTo>
                <a:lnTo>
                  <a:pt x="85881" y="8162"/>
                </a:lnTo>
                <a:lnTo>
                  <a:pt x="92973" y="7029"/>
                </a:lnTo>
                <a:lnTo>
                  <a:pt x="100082" y="5479"/>
                </a:lnTo>
                <a:lnTo>
                  <a:pt x="107202" y="3653"/>
                </a:lnTo>
                <a:lnTo>
                  <a:pt x="114331" y="2435"/>
                </a:lnTo>
                <a:lnTo>
                  <a:pt x="121464" y="1623"/>
                </a:lnTo>
                <a:lnTo>
                  <a:pt x="128601" y="1082"/>
                </a:lnTo>
                <a:lnTo>
                  <a:pt x="135740" y="721"/>
                </a:lnTo>
                <a:lnTo>
                  <a:pt x="150022" y="320"/>
                </a:lnTo>
                <a:lnTo>
                  <a:pt x="201514" y="12"/>
                </a:lnTo>
                <a:lnTo>
                  <a:pt x="2428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259"/>
          <p:cNvSpPr/>
          <p:nvPr/>
        </p:nvSpPr>
        <p:spPr>
          <a:xfrm>
            <a:off x="3379328" y="2587030"/>
            <a:ext cx="235302" cy="234654"/>
          </a:xfrm>
          <a:custGeom>
            <a:avLst/>
            <a:gdLst/>
            <a:ahLst/>
            <a:cxnLst/>
            <a:rect l="0" t="0" r="0" b="0"/>
            <a:pathLst>
              <a:path w="235302" h="234654">
                <a:moveTo>
                  <a:pt x="192547" y="6151"/>
                </a:moveTo>
                <a:lnTo>
                  <a:pt x="199396" y="6151"/>
                </a:lnTo>
                <a:lnTo>
                  <a:pt x="199665" y="0"/>
                </a:lnTo>
                <a:lnTo>
                  <a:pt x="199682" y="3094"/>
                </a:lnTo>
                <a:lnTo>
                  <a:pt x="198891" y="4113"/>
                </a:lnTo>
                <a:lnTo>
                  <a:pt x="197570" y="4792"/>
                </a:lnTo>
                <a:lnTo>
                  <a:pt x="193986" y="5547"/>
                </a:lnTo>
                <a:lnTo>
                  <a:pt x="189746" y="5882"/>
                </a:lnTo>
                <a:lnTo>
                  <a:pt x="185917" y="6765"/>
                </a:lnTo>
                <a:lnTo>
                  <a:pt x="180983" y="8148"/>
                </a:lnTo>
                <a:lnTo>
                  <a:pt x="175313" y="9864"/>
                </a:lnTo>
                <a:lnTo>
                  <a:pt x="169151" y="11007"/>
                </a:lnTo>
                <a:lnTo>
                  <a:pt x="162662" y="11770"/>
                </a:lnTo>
                <a:lnTo>
                  <a:pt x="155955" y="12278"/>
                </a:lnTo>
                <a:lnTo>
                  <a:pt x="149102" y="13410"/>
                </a:lnTo>
                <a:lnTo>
                  <a:pt x="142152" y="14960"/>
                </a:lnTo>
                <a:lnTo>
                  <a:pt x="135138" y="16786"/>
                </a:lnTo>
                <a:lnTo>
                  <a:pt x="127287" y="18003"/>
                </a:lnTo>
                <a:lnTo>
                  <a:pt x="118877" y="18815"/>
                </a:lnTo>
                <a:lnTo>
                  <a:pt x="110096" y="19356"/>
                </a:lnTo>
                <a:lnTo>
                  <a:pt x="101861" y="20511"/>
                </a:lnTo>
                <a:lnTo>
                  <a:pt x="93989" y="22074"/>
                </a:lnTo>
                <a:lnTo>
                  <a:pt x="86360" y="23910"/>
                </a:lnTo>
                <a:lnTo>
                  <a:pt x="78893" y="25134"/>
                </a:lnTo>
                <a:lnTo>
                  <a:pt x="71534" y="25950"/>
                </a:lnTo>
                <a:lnTo>
                  <a:pt x="64247" y="26494"/>
                </a:lnTo>
                <a:lnTo>
                  <a:pt x="57800" y="26063"/>
                </a:lnTo>
                <a:lnTo>
                  <a:pt x="51916" y="24982"/>
                </a:lnTo>
                <a:lnTo>
                  <a:pt x="46405" y="23467"/>
                </a:lnTo>
                <a:lnTo>
                  <a:pt x="41144" y="22458"/>
                </a:lnTo>
                <a:lnTo>
                  <a:pt x="36049" y="21784"/>
                </a:lnTo>
                <a:lnTo>
                  <a:pt x="31065" y="21336"/>
                </a:lnTo>
                <a:lnTo>
                  <a:pt x="26948" y="20243"/>
                </a:lnTo>
                <a:lnTo>
                  <a:pt x="17363" y="15706"/>
                </a:lnTo>
                <a:lnTo>
                  <a:pt x="10289" y="14009"/>
                </a:lnTo>
                <a:lnTo>
                  <a:pt x="7047" y="13506"/>
                </a:lnTo>
                <a:lnTo>
                  <a:pt x="0" y="13303"/>
                </a:lnTo>
                <a:lnTo>
                  <a:pt x="3557" y="17089"/>
                </a:lnTo>
                <a:lnTo>
                  <a:pt x="4641" y="18999"/>
                </a:lnTo>
                <a:lnTo>
                  <a:pt x="5845" y="23238"/>
                </a:lnTo>
                <a:lnTo>
                  <a:pt x="6961" y="24686"/>
                </a:lnTo>
                <a:lnTo>
                  <a:pt x="8498" y="25651"/>
                </a:lnTo>
                <a:lnTo>
                  <a:pt x="10316" y="26295"/>
                </a:lnTo>
                <a:lnTo>
                  <a:pt x="11528" y="28311"/>
                </a:lnTo>
                <a:lnTo>
                  <a:pt x="12875" y="34785"/>
                </a:lnTo>
                <a:lnTo>
                  <a:pt x="15591" y="40838"/>
                </a:lnTo>
                <a:lnTo>
                  <a:pt x="17426" y="43563"/>
                </a:lnTo>
                <a:lnTo>
                  <a:pt x="19465" y="48708"/>
                </a:lnTo>
                <a:lnTo>
                  <a:pt x="21165" y="54434"/>
                </a:lnTo>
                <a:lnTo>
                  <a:pt x="22730" y="58183"/>
                </a:lnTo>
                <a:lnTo>
                  <a:pt x="24566" y="62270"/>
                </a:lnTo>
                <a:lnTo>
                  <a:pt x="25791" y="66583"/>
                </a:lnTo>
                <a:lnTo>
                  <a:pt x="26607" y="71045"/>
                </a:lnTo>
                <a:lnTo>
                  <a:pt x="27152" y="75607"/>
                </a:lnTo>
                <a:lnTo>
                  <a:pt x="29873" y="82793"/>
                </a:lnTo>
                <a:lnTo>
                  <a:pt x="31710" y="85821"/>
                </a:lnTo>
                <a:lnTo>
                  <a:pt x="32141" y="89427"/>
                </a:lnTo>
                <a:lnTo>
                  <a:pt x="31635" y="93418"/>
                </a:lnTo>
                <a:lnTo>
                  <a:pt x="30503" y="97666"/>
                </a:lnTo>
                <a:lnTo>
                  <a:pt x="29246" y="104503"/>
                </a:lnTo>
                <a:lnTo>
                  <a:pt x="28911" y="107438"/>
                </a:lnTo>
                <a:lnTo>
                  <a:pt x="29481" y="110982"/>
                </a:lnTo>
                <a:lnTo>
                  <a:pt x="30655" y="114932"/>
                </a:lnTo>
                <a:lnTo>
                  <a:pt x="32231" y="119153"/>
                </a:lnTo>
                <a:lnTo>
                  <a:pt x="33983" y="125959"/>
                </a:lnTo>
                <a:lnTo>
                  <a:pt x="34450" y="128886"/>
                </a:lnTo>
                <a:lnTo>
                  <a:pt x="37085" y="134254"/>
                </a:lnTo>
                <a:lnTo>
                  <a:pt x="41453" y="140375"/>
                </a:lnTo>
                <a:lnTo>
                  <a:pt x="42050" y="143329"/>
                </a:lnTo>
                <a:lnTo>
                  <a:pt x="42520" y="148927"/>
                </a:lnTo>
                <a:lnTo>
                  <a:pt x="48678" y="149017"/>
                </a:lnTo>
                <a:lnTo>
                  <a:pt x="49009" y="148226"/>
                </a:lnTo>
                <a:lnTo>
                  <a:pt x="49585" y="142874"/>
                </a:lnTo>
                <a:lnTo>
                  <a:pt x="53438" y="138384"/>
                </a:lnTo>
                <a:lnTo>
                  <a:pt x="59548" y="134242"/>
                </a:lnTo>
                <a:lnTo>
                  <a:pt x="66761" y="129755"/>
                </a:lnTo>
                <a:lnTo>
                  <a:pt x="72613" y="125115"/>
                </a:lnTo>
                <a:lnTo>
                  <a:pt x="76078" y="122767"/>
                </a:lnTo>
                <a:lnTo>
                  <a:pt x="79976" y="120407"/>
                </a:lnTo>
                <a:lnTo>
                  <a:pt x="84162" y="118040"/>
                </a:lnTo>
                <a:lnTo>
                  <a:pt x="88540" y="116463"/>
                </a:lnTo>
                <a:lnTo>
                  <a:pt x="93046" y="115411"/>
                </a:lnTo>
                <a:lnTo>
                  <a:pt x="97638" y="114709"/>
                </a:lnTo>
                <a:lnTo>
                  <a:pt x="102287" y="113448"/>
                </a:lnTo>
                <a:lnTo>
                  <a:pt x="106973" y="111814"/>
                </a:lnTo>
                <a:lnTo>
                  <a:pt x="111685" y="109930"/>
                </a:lnTo>
                <a:lnTo>
                  <a:pt x="116414" y="108675"/>
                </a:lnTo>
                <a:lnTo>
                  <a:pt x="121154" y="107838"/>
                </a:lnTo>
                <a:lnTo>
                  <a:pt x="125901" y="107279"/>
                </a:lnTo>
                <a:lnTo>
                  <a:pt x="130654" y="106907"/>
                </a:lnTo>
                <a:lnTo>
                  <a:pt x="135410" y="106659"/>
                </a:lnTo>
                <a:lnTo>
                  <a:pt x="140168" y="106494"/>
                </a:lnTo>
                <a:lnTo>
                  <a:pt x="144927" y="107178"/>
                </a:lnTo>
                <a:lnTo>
                  <a:pt x="149688" y="108427"/>
                </a:lnTo>
                <a:lnTo>
                  <a:pt x="154449" y="110054"/>
                </a:lnTo>
                <a:lnTo>
                  <a:pt x="159211" y="111138"/>
                </a:lnTo>
                <a:lnTo>
                  <a:pt x="163973" y="111861"/>
                </a:lnTo>
                <a:lnTo>
                  <a:pt x="168735" y="112343"/>
                </a:lnTo>
                <a:lnTo>
                  <a:pt x="173497" y="113458"/>
                </a:lnTo>
                <a:lnTo>
                  <a:pt x="178259" y="114995"/>
                </a:lnTo>
                <a:lnTo>
                  <a:pt x="183022" y="116814"/>
                </a:lnTo>
                <a:lnTo>
                  <a:pt x="186991" y="118820"/>
                </a:lnTo>
                <a:lnTo>
                  <a:pt x="197162" y="125436"/>
                </a:lnTo>
                <a:lnTo>
                  <a:pt x="201180" y="127743"/>
                </a:lnTo>
                <a:lnTo>
                  <a:pt x="209877" y="132423"/>
                </a:lnTo>
                <a:lnTo>
                  <a:pt x="219034" y="137149"/>
                </a:lnTo>
                <a:lnTo>
                  <a:pt x="222111" y="139520"/>
                </a:lnTo>
                <a:lnTo>
                  <a:pt x="224163" y="141895"/>
                </a:lnTo>
                <a:lnTo>
                  <a:pt x="227236" y="147444"/>
                </a:lnTo>
                <a:lnTo>
                  <a:pt x="231247" y="155202"/>
                </a:lnTo>
                <a:lnTo>
                  <a:pt x="233560" y="161825"/>
                </a:lnTo>
                <a:lnTo>
                  <a:pt x="234587" y="167414"/>
                </a:lnTo>
                <a:lnTo>
                  <a:pt x="235044" y="172544"/>
                </a:lnTo>
                <a:lnTo>
                  <a:pt x="235247" y="179587"/>
                </a:lnTo>
                <a:lnTo>
                  <a:pt x="235301" y="183687"/>
                </a:lnTo>
                <a:lnTo>
                  <a:pt x="233749" y="187215"/>
                </a:lnTo>
                <a:lnTo>
                  <a:pt x="231127" y="190360"/>
                </a:lnTo>
                <a:lnTo>
                  <a:pt x="223981" y="195972"/>
                </a:lnTo>
                <a:lnTo>
                  <a:pt x="219853" y="198579"/>
                </a:lnTo>
                <a:lnTo>
                  <a:pt x="215513" y="201111"/>
                </a:lnTo>
                <a:lnTo>
                  <a:pt x="211033" y="203593"/>
                </a:lnTo>
                <a:lnTo>
                  <a:pt x="201821" y="208468"/>
                </a:lnTo>
                <a:lnTo>
                  <a:pt x="173474" y="222837"/>
                </a:lnTo>
                <a:lnTo>
                  <a:pt x="168719" y="224427"/>
                </a:lnTo>
                <a:lnTo>
                  <a:pt x="163962" y="225487"/>
                </a:lnTo>
                <a:lnTo>
                  <a:pt x="159202" y="226194"/>
                </a:lnTo>
                <a:lnTo>
                  <a:pt x="153648" y="227459"/>
                </a:lnTo>
                <a:lnTo>
                  <a:pt x="147564" y="229096"/>
                </a:lnTo>
                <a:lnTo>
                  <a:pt x="141127" y="230980"/>
                </a:lnTo>
                <a:lnTo>
                  <a:pt x="134454" y="232237"/>
                </a:lnTo>
                <a:lnTo>
                  <a:pt x="127624" y="233075"/>
                </a:lnTo>
                <a:lnTo>
                  <a:pt x="120690" y="233634"/>
                </a:lnTo>
                <a:lnTo>
                  <a:pt x="113686" y="234006"/>
                </a:lnTo>
                <a:lnTo>
                  <a:pt x="99554" y="234420"/>
                </a:lnTo>
                <a:lnTo>
                  <a:pt x="82002" y="234653"/>
                </a:lnTo>
                <a:lnTo>
                  <a:pt x="75988" y="233892"/>
                </a:lnTo>
                <a:lnTo>
                  <a:pt x="69597" y="232590"/>
                </a:lnTo>
                <a:lnTo>
                  <a:pt x="49672" y="227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260"/>
          <p:cNvSpPr/>
          <p:nvPr/>
        </p:nvSpPr>
        <p:spPr>
          <a:xfrm>
            <a:off x="2450306" y="2486032"/>
            <a:ext cx="1371575" cy="535679"/>
          </a:xfrm>
          <a:custGeom>
            <a:avLst/>
            <a:gdLst/>
            <a:ahLst/>
            <a:cxnLst/>
            <a:rect l="0" t="0" r="0" b="0"/>
            <a:pathLst>
              <a:path w="1371575" h="535679">
                <a:moveTo>
                  <a:pt x="0" y="121436"/>
                </a:moveTo>
                <a:lnTo>
                  <a:pt x="0" y="110587"/>
                </a:lnTo>
                <a:lnTo>
                  <a:pt x="794" y="109441"/>
                </a:lnTo>
                <a:lnTo>
                  <a:pt x="2116" y="108677"/>
                </a:lnTo>
                <a:lnTo>
                  <a:pt x="3792" y="108167"/>
                </a:lnTo>
                <a:lnTo>
                  <a:pt x="7771" y="105485"/>
                </a:lnTo>
                <a:lnTo>
                  <a:pt x="9943" y="103658"/>
                </a:lnTo>
                <a:lnTo>
                  <a:pt x="12979" y="102441"/>
                </a:lnTo>
                <a:lnTo>
                  <a:pt x="24836" y="100727"/>
                </a:lnTo>
                <a:lnTo>
                  <a:pt x="38403" y="99425"/>
                </a:lnTo>
                <a:lnTo>
                  <a:pt x="73198" y="88632"/>
                </a:lnTo>
                <a:lnTo>
                  <a:pt x="113434" y="82309"/>
                </a:lnTo>
                <a:lnTo>
                  <a:pt x="149201" y="79312"/>
                </a:lnTo>
                <a:lnTo>
                  <a:pt x="191543" y="76603"/>
                </a:lnTo>
                <a:lnTo>
                  <a:pt x="223176" y="72963"/>
                </a:lnTo>
                <a:lnTo>
                  <a:pt x="257684" y="69768"/>
                </a:lnTo>
                <a:lnTo>
                  <a:pt x="293045" y="65910"/>
                </a:lnTo>
                <a:lnTo>
                  <a:pt x="330774" y="62651"/>
                </a:lnTo>
                <a:lnTo>
                  <a:pt x="369999" y="58775"/>
                </a:lnTo>
                <a:lnTo>
                  <a:pt x="408873" y="55509"/>
                </a:lnTo>
                <a:lnTo>
                  <a:pt x="450554" y="51632"/>
                </a:lnTo>
                <a:lnTo>
                  <a:pt x="493066" y="48366"/>
                </a:lnTo>
                <a:lnTo>
                  <a:pt x="535825" y="42371"/>
                </a:lnTo>
                <a:lnTo>
                  <a:pt x="592940" y="33234"/>
                </a:lnTo>
                <a:lnTo>
                  <a:pt x="635796" y="29950"/>
                </a:lnTo>
                <a:lnTo>
                  <a:pt x="693738" y="23931"/>
                </a:lnTo>
                <a:lnTo>
                  <a:pt x="725311" y="22538"/>
                </a:lnTo>
                <a:lnTo>
                  <a:pt x="755748" y="19802"/>
                </a:lnTo>
                <a:lnTo>
                  <a:pt x="785150" y="16734"/>
                </a:lnTo>
                <a:lnTo>
                  <a:pt x="814093" y="15371"/>
                </a:lnTo>
                <a:lnTo>
                  <a:pt x="857163" y="14603"/>
                </a:lnTo>
                <a:lnTo>
                  <a:pt x="900087" y="14376"/>
                </a:lnTo>
                <a:lnTo>
                  <a:pt x="928676" y="12206"/>
                </a:lnTo>
                <a:lnTo>
                  <a:pt x="969430" y="8638"/>
                </a:lnTo>
                <a:lnTo>
                  <a:pt x="1006640" y="7581"/>
                </a:lnTo>
                <a:lnTo>
                  <a:pt x="1094368" y="7162"/>
                </a:lnTo>
                <a:lnTo>
                  <a:pt x="1128679" y="3352"/>
                </a:lnTo>
                <a:lnTo>
                  <a:pt x="1168717" y="656"/>
                </a:lnTo>
                <a:lnTo>
                  <a:pt x="1207199" y="123"/>
                </a:lnTo>
                <a:lnTo>
                  <a:pt x="1270171" y="0"/>
                </a:lnTo>
                <a:lnTo>
                  <a:pt x="1283129" y="2113"/>
                </a:lnTo>
                <a:lnTo>
                  <a:pt x="1299349" y="5648"/>
                </a:lnTo>
                <a:lnTo>
                  <a:pt x="1309326" y="7269"/>
                </a:lnTo>
                <a:lnTo>
                  <a:pt x="1329660" y="13200"/>
                </a:lnTo>
                <a:lnTo>
                  <a:pt x="1331734" y="14354"/>
                </a:lnTo>
                <a:lnTo>
                  <a:pt x="1333116" y="15917"/>
                </a:lnTo>
                <a:lnTo>
                  <a:pt x="1335446" y="19770"/>
                </a:lnTo>
                <a:lnTo>
                  <a:pt x="1339127" y="24128"/>
                </a:lnTo>
                <a:lnTo>
                  <a:pt x="1340426" y="26402"/>
                </a:lnTo>
                <a:lnTo>
                  <a:pt x="1346475" y="41913"/>
                </a:lnTo>
                <a:lnTo>
                  <a:pt x="1348527" y="48522"/>
                </a:lnTo>
                <a:lnTo>
                  <a:pt x="1349074" y="51396"/>
                </a:lnTo>
                <a:lnTo>
                  <a:pt x="1351799" y="56705"/>
                </a:lnTo>
                <a:lnTo>
                  <a:pt x="1360016" y="70373"/>
                </a:lnTo>
                <a:lnTo>
                  <a:pt x="1362482" y="79163"/>
                </a:lnTo>
                <a:lnTo>
                  <a:pt x="1363871" y="93036"/>
                </a:lnTo>
                <a:lnTo>
                  <a:pt x="1364283" y="109317"/>
                </a:lnTo>
                <a:lnTo>
                  <a:pt x="1364456" y="265331"/>
                </a:lnTo>
                <a:lnTo>
                  <a:pt x="1366573" y="279052"/>
                </a:lnTo>
                <a:lnTo>
                  <a:pt x="1369366" y="292294"/>
                </a:lnTo>
                <a:lnTo>
                  <a:pt x="1370938" y="308674"/>
                </a:lnTo>
                <a:lnTo>
                  <a:pt x="1371404" y="323581"/>
                </a:lnTo>
                <a:lnTo>
                  <a:pt x="1371574" y="347621"/>
                </a:lnTo>
                <a:lnTo>
                  <a:pt x="1369201" y="352395"/>
                </a:lnTo>
                <a:lnTo>
                  <a:pt x="1356866" y="365904"/>
                </a:lnTo>
                <a:lnTo>
                  <a:pt x="1353145" y="372434"/>
                </a:lnTo>
                <a:lnTo>
                  <a:pt x="1351491" y="377983"/>
                </a:lnTo>
                <a:lnTo>
                  <a:pt x="1350285" y="392844"/>
                </a:lnTo>
                <a:lnTo>
                  <a:pt x="1350246" y="395243"/>
                </a:lnTo>
                <a:lnTo>
                  <a:pt x="1349426" y="397637"/>
                </a:lnTo>
                <a:lnTo>
                  <a:pt x="1344025" y="405772"/>
                </a:lnTo>
                <a:lnTo>
                  <a:pt x="1342898" y="406243"/>
                </a:lnTo>
                <a:lnTo>
                  <a:pt x="1337519" y="406907"/>
                </a:lnTo>
                <a:lnTo>
                  <a:pt x="1333170" y="407062"/>
                </a:lnTo>
                <a:lnTo>
                  <a:pt x="1313779" y="412824"/>
                </a:lnTo>
                <a:lnTo>
                  <a:pt x="1297847" y="416001"/>
                </a:lnTo>
                <a:lnTo>
                  <a:pt x="1284846" y="419041"/>
                </a:lnTo>
                <a:lnTo>
                  <a:pt x="1242129" y="422054"/>
                </a:lnTo>
                <a:lnTo>
                  <a:pt x="1201131" y="427596"/>
                </a:lnTo>
                <a:lnTo>
                  <a:pt x="1166065" y="433325"/>
                </a:lnTo>
                <a:lnTo>
                  <a:pt x="1128565" y="435280"/>
                </a:lnTo>
                <a:lnTo>
                  <a:pt x="1086791" y="435666"/>
                </a:lnTo>
                <a:lnTo>
                  <a:pt x="1036281" y="441403"/>
                </a:lnTo>
                <a:lnTo>
                  <a:pt x="1003165" y="442460"/>
                </a:lnTo>
                <a:lnTo>
                  <a:pt x="787893" y="442905"/>
                </a:lnTo>
                <a:lnTo>
                  <a:pt x="752386" y="446697"/>
                </a:lnTo>
                <a:lnTo>
                  <a:pt x="716730" y="449056"/>
                </a:lnTo>
                <a:lnTo>
                  <a:pt x="674035" y="450646"/>
                </a:lnTo>
                <a:lnTo>
                  <a:pt x="639892" y="454900"/>
                </a:lnTo>
                <a:lnTo>
                  <a:pt x="604641" y="457307"/>
                </a:lnTo>
                <a:lnTo>
                  <a:pt x="569854" y="462694"/>
                </a:lnTo>
                <a:lnTo>
                  <a:pt x="527136" y="469509"/>
                </a:lnTo>
                <a:lnTo>
                  <a:pt x="484508" y="474883"/>
                </a:lnTo>
                <a:lnTo>
                  <a:pt x="451357" y="481308"/>
                </a:lnTo>
                <a:lnTo>
                  <a:pt x="410302" y="490590"/>
                </a:lnTo>
                <a:lnTo>
                  <a:pt x="369502" y="497950"/>
                </a:lnTo>
                <a:lnTo>
                  <a:pt x="327252" y="503432"/>
                </a:lnTo>
                <a:lnTo>
                  <a:pt x="284395" y="512357"/>
                </a:lnTo>
                <a:lnTo>
                  <a:pt x="247382" y="517743"/>
                </a:lnTo>
                <a:lnTo>
                  <a:pt x="206570" y="524950"/>
                </a:lnTo>
                <a:lnTo>
                  <a:pt x="160931" y="534141"/>
                </a:lnTo>
                <a:lnTo>
                  <a:pt x="130771" y="535678"/>
                </a:lnTo>
                <a:lnTo>
                  <a:pt x="126868" y="534916"/>
                </a:lnTo>
                <a:lnTo>
                  <a:pt x="114901" y="530107"/>
                </a:lnTo>
                <a:lnTo>
                  <a:pt x="104894" y="528922"/>
                </a:lnTo>
                <a:lnTo>
                  <a:pt x="102473" y="528031"/>
                </a:lnTo>
                <a:lnTo>
                  <a:pt x="95273" y="523778"/>
                </a:lnTo>
                <a:lnTo>
                  <a:pt x="88113" y="521372"/>
                </a:lnTo>
                <a:lnTo>
                  <a:pt x="83347" y="517996"/>
                </a:lnTo>
                <a:lnTo>
                  <a:pt x="81758" y="515984"/>
                </a:lnTo>
                <a:lnTo>
                  <a:pt x="80699" y="513850"/>
                </a:lnTo>
                <a:lnTo>
                  <a:pt x="79993" y="511633"/>
                </a:lnTo>
                <a:lnTo>
                  <a:pt x="77092" y="507053"/>
                </a:lnTo>
                <a:lnTo>
                  <a:pt x="73157" y="501578"/>
                </a:lnTo>
                <a:lnTo>
                  <a:pt x="67272" y="490364"/>
                </a:lnTo>
                <a:lnTo>
                  <a:pt x="62765" y="476945"/>
                </a:lnTo>
                <a:lnTo>
                  <a:pt x="56697" y="463839"/>
                </a:lnTo>
                <a:lnTo>
                  <a:pt x="54467" y="459242"/>
                </a:lnTo>
                <a:lnTo>
                  <a:pt x="51989" y="447785"/>
                </a:lnTo>
                <a:lnTo>
                  <a:pt x="50887" y="435549"/>
                </a:lnTo>
                <a:lnTo>
                  <a:pt x="50267" y="418941"/>
                </a:lnTo>
                <a:lnTo>
                  <a:pt x="50122" y="406061"/>
                </a:lnTo>
                <a:lnTo>
                  <a:pt x="52174" y="392399"/>
                </a:lnTo>
                <a:lnTo>
                  <a:pt x="53833" y="385422"/>
                </a:lnTo>
                <a:lnTo>
                  <a:pt x="58113" y="379183"/>
                </a:lnTo>
                <a:lnTo>
                  <a:pt x="71336" y="368017"/>
                </a:lnTo>
                <a:lnTo>
                  <a:pt x="75339" y="362024"/>
                </a:lnTo>
                <a:lnTo>
                  <a:pt x="77213" y="355647"/>
                </a:lnTo>
                <a:lnTo>
                  <a:pt x="77973" y="342211"/>
                </a:lnTo>
                <a:lnTo>
                  <a:pt x="78311" y="328302"/>
                </a:lnTo>
                <a:lnTo>
                  <a:pt x="78557" y="291867"/>
                </a:lnTo>
                <a:lnTo>
                  <a:pt x="76454" y="278146"/>
                </a:lnTo>
                <a:lnTo>
                  <a:pt x="73667" y="264110"/>
                </a:lnTo>
                <a:lnTo>
                  <a:pt x="72428" y="249934"/>
                </a:lnTo>
                <a:lnTo>
                  <a:pt x="71878" y="235697"/>
                </a:lnTo>
                <a:lnTo>
                  <a:pt x="71568" y="214293"/>
                </a:lnTo>
                <a:lnTo>
                  <a:pt x="71437" y="120797"/>
                </a:lnTo>
                <a:lnTo>
                  <a:pt x="69321" y="112950"/>
                </a:lnTo>
                <a:lnTo>
                  <a:pt x="65783" y="101724"/>
                </a:lnTo>
                <a:lnTo>
                  <a:pt x="65286" y="98770"/>
                </a:lnTo>
                <a:lnTo>
                  <a:pt x="64162" y="96800"/>
                </a:lnTo>
                <a:lnTo>
                  <a:pt x="62618" y="95487"/>
                </a:lnTo>
                <a:lnTo>
                  <a:pt x="60795" y="94612"/>
                </a:lnTo>
                <a:lnTo>
                  <a:pt x="59580" y="93235"/>
                </a:lnTo>
                <a:lnTo>
                  <a:pt x="58770" y="91523"/>
                </a:lnTo>
                <a:lnTo>
                  <a:pt x="58230" y="89588"/>
                </a:lnTo>
                <a:lnTo>
                  <a:pt x="57076" y="88298"/>
                </a:lnTo>
                <a:lnTo>
                  <a:pt x="55513" y="87438"/>
                </a:lnTo>
                <a:lnTo>
                  <a:pt x="50328" y="85818"/>
                </a:lnTo>
                <a:lnTo>
                  <a:pt x="57150" y="9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0" name="Group 269"/>
          <p:cNvGrpSpPr/>
          <p:nvPr/>
        </p:nvGrpSpPr>
        <p:grpSpPr>
          <a:xfrm>
            <a:off x="5029200" y="807243"/>
            <a:ext cx="3586044" cy="4104350"/>
            <a:chOff x="5029200" y="807243"/>
            <a:chExt cx="3586044" cy="4104350"/>
          </a:xfrm>
        </p:grpSpPr>
        <p:sp>
          <p:nvSpPr>
            <p:cNvPr id="169" name="SMARTPenAnnotation261"/>
            <p:cNvSpPr/>
            <p:nvPr/>
          </p:nvSpPr>
          <p:spPr>
            <a:xfrm>
              <a:off x="5029200" y="865476"/>
              <a:ext cx="242761" cy="312823"/>
            </a:xfrm>
            <a:custGeom>
              <a:avLst/>
              <a:gdLst/>
              <a:ahLst/>
              <a:cxnLst/>
              <a:rect l="0" t="0" r="0" b="0"/>
              <a:pathLst>
                <a:path w="242761" h="312823">
                  <a:moveTo>
                    <a:pt x="0" y="27492"/>
                  </a:moveTo>
                  <a:lnTo>
                    <a:pt x="0" y="20643"/>
                  </a:lnTo>
                  <a:lnTo>
                    <a:pt x="3792" y="20436"/>
                  </a:lnTo>
                  <a:lnTo>
                    <a:pt x="4909" y="19613"/>
                  </a:lnTo>
                  <a:lnTo>
                    <a:pt x="5654" y="18271"/>
                  </a:lnTo>
                  <a:lnTo>
                    <a:pt x="6150" y="16582"/>
                  </a:lnTo>
                  <a:lnTo>
                    <a:pt x="8069" y="15456"/>
                  </a:lnTo>
                  <a:lnTo>
                    <a:pt x="14434" y="14205"/>
                  </a:lnTo>
                  <a:lnTo>
                    <a:pt x="20438" y="13649"/>
                  </a:lnTo>
                  <a:lnTo>
                    <a:pt x="23150" y="13501"/>
                  </a:lnTo>
                  <a:lnTo>
                    <a:pt x="27339" y="12609"/>
                  </a:lnTo>
                  <a:lnTo>
                    <a:pt x="32513" y="11220"/>
                  </a:lnTo>
                  <a:lnTo>
                    <a:pt x="38344" y="9500"/>
                  </a:lnTo>
                  <a:lnTo>
                    <a:pt x="43819" y="8354"/>
                  </a:lnTo>
                  <a:lnTo>
                    <a:pt x="49057" y="7590"/>
                  </a:lnTo>
                  <a:lnTo>
                    <a:pt x="54135" y="7080"/>
                  </a:lnTo>
                  <a:lnTo>
                    <a:pt x="59902" y="5947"/>
                  </a:lnTo>
                  <a:lnTo>
                    <a:pt x="66128" y="4397"/>
                  </a:lnTo>
                  <a:lnTo>
                    <a:pt x="72661" y="2571"/>
                  </a:lnTo>
                  <a:lnTo>
                    <a:pt x="79397" y="1353"/>
                  </a:lnTo>
                  <a:lnTo>
                    <a:pt x="86269" y="541"/>
                  </a:lnTo>
                  <a:lnTo>
                    <a:pt x="93231" y="0"/>
                  </a:lnTo>
                  <a:lnTo>
                    <a:pt x="98666" y="433"/>
                  </a:lnTo>
                  <a:lnTo>
                    <a:pt x="103084" y="1515"/>
                  </a:lnTo>
                  <a:lnTo>
                    <a:pt x="106822" y="3030"/>
                  </a:lnTo>
                  <a:lnTo>
                    <a:pt x="117326" y="6831"/>
                  </a:lnTo>
                  <a:lnTo>
                    <a:pt x="123461" y="8955"/>
                  </a:lnTo>
                  <a:lnTo>
                    <a:pt x="128345" y="10372"/>
                  </a:lnTo>
                  <a:lnTo>
                    <a:pt x="135888" y="11946"/>
                  </a:lnTo>
                  <a:lnTo>
                    <a:pt x="141886" y="14762"/>
                  </a:lnTo>
                  <a:lnTo>
                    <a:pt x="147197" y="18659"/>
                  </a:lnTo>
                  <a:lnTo>
                    <a:pt x="152205" y="23037"/>
                  </a:lnTo>
                  <a:lnTo>
                    <a:pt x="157075" y="29746"/>
                  </a:lnTo>
                  <a:lnTo>
                    <a:pt x="159486" y="33757"/>
                  </a:lnTo>
                  <a:lnTo>
                    <a:pt x="162164" y="42447"/>
                  </a:lnTo>
                  <a:lnTo>
                    <a:pt x="162877" y="46987"/>
                  </a:lnTo>
                  <a:lnTo>
                    <a:pt x="162560" y="50808"/>
                  </a:lnTo>
                  <a:lnTo>
                    <a:pt x="161554" y="54148"/>
                  </a:lnTo>
                  <a:lnTo>
                    <a:pt x="154238" y="69006"/>
                  </a:lnTo>
                  <a:lnTo>
                    <a:pt x="147660" y="77957"/>
                  </a:lnTo>
                  <a:lnTo>
                    <a:pt x="143684" y="82567"/>
                  </a:lnTo>
                  <a:lnTo>
                    <a:pt x="139445" y="87227"/>
                  </a:lnTo>
                  <a:lnTo>
                    <a:pt x="130502" y="96639"/>
                  </a:lnTo>
                  <a:lnTo>
                    <a:pt x="116543" y="110863"/>
                  </a:lnTo>
                  <a:lnTo>
                    <a:pt x="111032" y="114823"/>
                  </a:lnTo>
                  <a:lnTo>
                    <a:pt x="104978" y="118256"/>
                  </a:lnTo>
                  <a:lnTo>
                    <a:pt x="98560" y="121339"/>
                  </a:lnTo>
                  <a:lnTo>
                    <a:pt x="91900" y="124982"/>
                  </a:lnTo>
                  <a:lnTo>
                    <a:pt x="85079" y="128998"/>
                  </a:lnTo>
                  <a:lnTo>
                    <a:pt x="78151" y="133263"/>
                  </a:lnTo>
                  <a:lnTo>
                    <a:pt x="71944" y="136900"/>
                  </a:lnTo>
                  <a:lnTo>
                    <a:pt x="60814" y="143057"/>
                  </a:lnTo>
                  <a:lnTo>
                    <a:pt x="55624" y="145017"/>
                  </a:lnTo>
                  <a:lnTo>
                    <a:pt x="50577" y="146323"/>
                  </a:lnTo>
                  <a:lnTo>
                    <a:pt x="45624" y="147194"/>
                  </a:lnTo>
                  <a:lnTo>
                    <a:pt x="40734" y="148569"/>
                  </a:lnTo>
                  <a:lnTo>
                    <a:pt x="35887" y="150279"/>
                  </a:lnTo>
                  <a:lnTo>
                    <a:pt x="31069" y="152212"/>
                  </a:lnTo>
                  <a:lnTo>
                    <a:pt x="23598" y="154361"/>
                  </a:lnTo>
                  <a:lnTo>
                    <a:pt x="17631" y="155316"/>
                  </a:lnTo>
                  <a:lnTo>
                    <a:pt x="10604" y="155853"/>
                  </a:lnTo>
                  <a:lnTo>
                    <a:pt x="3806" y="156050"/>
                  </a:lnTo>
                  <a:lnTo>
                    <a:pt x="2538" y="155266"/>
                  </a:lnTo>
                  <a:lnTo>
                    <a:pt x="1692" y="153950"/>
                  </a:lnTo>
                  <a:lnTo>
                    <a:pt x="334" y="149926"/>
                  </a:lnTo>
                  <a:lnTo>
                    <a:pt x="2264" y="147260"/>
                  </a:lnTo>
                  <a:lnTo>
                    <a:pt x="3891" y="145437"/>
                  </a:lnTo>
                  <a:lnTo>
                    <a:pt x="5769" y="144222"/>
                  </a:lnTo>
                  <a:lnTo>
                    <a:pt x="12998" y="141718"/>
                  </a:lnTo>
                  <a:lnTo>
                    <a:pt x="16603" y="140156"/>
                  </a:lnTo>
                  <a:lnTo>
                    <a:pt x="24841" y="136302"/>
                  </a:lnTo>
                  <a:lnTo>
                    <a:pt x="33794" y="131944"/>
                  </a:lnTo>
                  <a:lnTo>
                    <a:pt x="39992" y="130464"/>
                  </a:lnTo>
                  <a:lnTo>
                    <a:pt x="47299" y="129478"/>
                  </a:lnTo>
                  <a:lnTo>
                    <a:pt x="55345" y="128820"/>
                  </a:lnTo>
                  <a:lnTo>
                    <a:pt x="63090" y="127588"/>
                  </a:lnTo>
                  <a:lnTo>
                    <a:pt x="70635" y="125973"/>
                  </a:lnTo>
                  <a:lnTo>
                    <a:pt x="78046" y="124102"/>
                  </a:lnTo>
                  <a:lnTo>
                    <a:pt x="85368" y="122855"/>
                  </a:lnTo>
                  <a:lnTo>
                    <a:pt x="92631" y="122024"/>
                  </a:lnTo>
                  <a:lnTo>
                    <a:pt x="99854" y="121469"/>
                  </a:lnTo>
                  <a:lnTo>
                    <a:pt x="107050" y="121100"/>
                  </a:lnTo>
                  <a:lnTo>
                    <a:pt x="121396" y="120689"/>
                  </a:lnTo>
                  <a:lnTo>
                    <a:pt x="139069" y="120458"/>
                  </a:lnTo>
                  <a:lnTo>
                    <a:pt x="145100" y="121220"/>
                  </a:lnTo>
                  <a:lnTo>
                    <a:pt x="151501" y="122521"/>
                  </a:lnTo>
                  <a:lnTo>
                    <a:pt x="158151" y="124182"/>
                  </a:lnTo>
                  <a:lnTo>
                    <a:pt x="164965" y="126083"/>
                  </a:lnTo>
                  <a:lnTo>
                    <a:pt x="178886" y="130313"/>
                  </a:lnTo>
                  <a:lnTo>
                    <a:pt x="185139" y="132552"/>
                  </a:lnTo>
                  <a:lnTo>
                    <a:pt x="190894" y="134838"/>
                  </a:lnTo>
                  <a:lnTo>
                    <a:pt x="196319" y="137156"/>
                  </a:lnTo>
                  <a:lnTo>
                    <a:pt x="206580" y="141848"/>
                  </a:lnTo>
                  <a:lnTo>
                    <a:pt x="211539" y="144211"/>
                  </a:lnTo>
                  <a:lnTo>
                    <a:pt x="215638" y="147373"/>
                  </a:lnTo>
                  <a:lnTo>
                    <a:pt x="222310" y="155121"/>
                  </a:lnTo>
                  <a:lnTo>
                    <a:pt x="227920" y="163856"/>
                  </a:lnTo>
                  <a:lnTo>
                    <a:pt x="233060" y="173029"/>
                  </a:lnTo>
                  <a:lnTo>
                    <a:pt x="237990" y="182398"/>
                  </a:lnTo>
                  <a:lnTo>
                    <a:pt x="240711" y="191854"/>
                  </a:lnTo>
                  <a:lnTo>
                    <a:pt x="241920" y="201348"/>
                  </a:lnTo>
                  <a:lnTo>
                    <a:pt x="242457" y="210859"/>
                  </a:lnTo>
                  <a:lnTo>
                    <a:pt x="242696" y="220378"/>
                  </a:lnTo>
                  <a:lnTo>
                    <a:pt x="242760" y="225139"/>
                  </a:lnTo>
                  <a:lnTo>
                    <a:pt x="240714" y="234662"/>
                  </a:lnTo>
                  <a:lnTo>
                    <a:pt x="239057" y="239424"/>
                  </a:lnTo>
                  <a:lnTo>
                    <a:pt x="232983" y="248949"/>
                  </a:lnTo>
                  <a:lnTo>
                    <a:pt x="225785" y="257680"/>
                  </a:lnTo>
                  <a:lnTo>
                    <a:pt x="219941" y="264206"/>
                  </a:lnTo>
                  <a:lnTo>
                    <a:pt x="212580" y="271869"/>
                  </a:lnTo>
                  <a:lnTo>
                    <a:pt x="208395" y="276135"/>
                  </a:lnTo>
                  <a:lnTo>
                    <a:pt x="203224" y="279773"/>
                  </a:lnTo>
                  <a:lnTo>
                    <a:pt x="197395" y="282992"/>
                  </a:lnTo>
                  <a:lnTo>
                    <a:pt x="191127" y="285932"/>
                  </a:lnTo>
                  <a:lnTo>
                    <a:pt x="184568" y="288685"/>
                  </a:lnTo>
                  <a:lnTo>
                    <a:pt x="177814" y="291315"/>
                  </a:lnTo>
                  <a:lnTo>
                    <a:pt x="163960" y="296353"/>
                  </a:lnTo>
                  <a:lnTo>
                    <a:pt x="128542" y="308451"/>
                  </a:lnTo>
                  <a:lnTo>
                    <a:pt x="122207" y="310048"/>
                  </a:lnTo>
                  <a:lnTo>
                    <a:pt x="116396" y="311113"/>
                  </a:lnTo>
                  <a:lnTo>
                    <a:pt x="110935" y="311822"/>
                  </a:lnTo>
                  <a:lnTo>
                    <a:pt x="104912" y="312296"/>
                  </a:lnTo>
                  <a:lnTo>
                    <a:pt x="98516" y="312611"/>
                  </a:lnTo>
                  <a:lnTo>
                    <a:pt x="91871" y="312822"/>
                  </a:lnTo>
                  <a:lnTo>
                    <a:pt x="85854" y="312168"/>
                  </a:lnTo>
                  <a:lnTo>
                    <a:pt x="80254" y="310939"/>
                  </a:lnTo>
                  <a:lnTo>
                    <a:pt x="74934" y="309325"/>
                  </a:lnTo>
                  <a:lnTo>
                    <a:pt x="69800" y="308250"/>
                  </a:lnTo>
                  <a:lnTo>
                    <a:pt x="64789" y="307533"/>
                  </a:lnTo>
                  <a:lnTo>
                    <a:pt x="59862" y="307055"/>
                  </a:lnTo>
                  <a:lnTo>
                    <a:pt x="54988" y="305942"/>
                  </a:lnTo>
                  <a:lnTo>
                    <a:pt x="50153" y="304407"/>
                  </a:lnTo>
                  <a:lnTo>
                    <a:pt x="45341" y="302589"/>
                  </a:lnTo>
                  <a:lnTo>
                    <a:pt x="37879" y="298454"/>
                  </a:lnTo>
                  <a:lnTo>
                    <a:pt x="31916" y="294763"/>
                  </a:lnTo>
                  <a:lnTo>
                    <a:pt x="26620" y="293123"/>
                  </a:lnTo>
                  <a:lnTo>
                    <a:pt x="19176" y="292200"/>
                  </a:lnTo>
                  <a:lnTo>
                    <a:pt x="16753" y="291276"/>
                  </a:lnTo>
                  <a:lnTo>
                    <a:pt x="9277" y="286208"/>
                  </a:lnTo>
                  <a:lnTo>
                    <a:pt x="7180" y="284694"/>
                  </a:lnTo>
                  <a:lnTo>
                    <a:pt x="7143" y="2775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262"/>
            <p:cNvSpPr/>
            <p:nvPr/>
          </p:nvSpPr>
          <p:spPr>
            <a:xfrm>
              <a:off x="5379243" y="950118"/>
              <a:ext cx="207170" cy="200026"/>
            </a:xfrm>
            <a:custGeom>
              <a:avLst/>
              <a:gdLst/>
              <a:ahLst/>
              <a:cxnLst/>
              <a:rect l="0" t="0" r="0" b="0"/>
              <a:pathLst>
                <a:path w="207170" h="200026">
                  <a:moveTo>
                    <a:pt x="0" y="0"/>
                  </a:moveTo>
                  <a:lnTo>
                    <a:pt x="16793" y="16793"/>
                  </a:lnTo>
                  <a:lnTo>
                    <a:pt x="19133" y="19927"/>
                  </a:lnTo>
                  <a:lnTo>
                    <a:pt x="21487" y="23603"/>
                  </a:lnTo>
                  <a:lnTo>
                    <a:pt x="23850" y="27642"/>
                  </a:lnTo>
                  <a:lnTo>
                    <a:pt x="27012" y="31128"/>
                  </a:lnTo>
                  <a:lnTo>
                    <a:pt x="30708" y="34246"/>
                  </a:lnTo>
                  <a:lnTo>
                    <a:pt x="34760" y="37118"/>
                  </a:lnTo>
                  <a:lnTo>
                    <a:pt x="38255" y="40621"/>
                  </a:lnTo>
                  <a:lnTo>
                    <a:pt x="41378" y="44543"/>
                  </a:lnTo>
                  <a:lnTo>
                    <a:pt x="44255" y="48745"/>
                  </a:lnTo>
                  <a:lnTo>
                    <a:pt x="47759" y="52341"/>
                  </a:lnTo>
                  <a:lnTo>
                    <a:pt x="51684" y="55531"/>
                  </a:lnTo>
                  <a:lnTo>
                    <a:pt x="55887" y="58452"/>
                  </a:lnTo>
                  <a:lnTo>
                    <a:pt x="59483" y="61987"/>
                  </a:lnTo>
                  <a:lnTo>
                    <a:pt x="62674" y="65931"/>
                  </a:lnTo>
                  <a:lnTo>
                    <a:pt x="65595" y="70148"/>
                  </a:lnTo>
                  <a:lnTo>
                    <a:pt x="69130" y="74547"/>
                  </a:lnTo>
                  <a:lnTo>
                    <a:pt x="73074" y="79067"/>
                  </a:lnTo>
                  <a:lnTo>
                    <a:pt x="77291" y="83667"/>
                  </a:lnTo>
                  <a:lnTo>
                    <a:pt x="81690" y="89116"/>
                  </a:lnTo>
                  <a:lnTo>
                    <a:pt x="86210" y="95129"/>
                  </a:lnTo>
                  <a:lnTo>
                    <a:pt x="90811" y="101520"/>
                  </a:lnTo>
                  <a:lnTo>
                    <a:pt x="95466" y="106574"/>
                  </a:lnTo>
                  <a:lnTo>
                    <a:pt x="100157" y="110737"/>
                  </a:lnTo>
                  <a:lnTo>
                    <a:pt x="104871" y="114306"/>
                  </a:lnTo>
                  <a:lnTo>
                    <a:pt x="108808" y="118273"/>
                  </a:lnTo>
                  <a:lnTo>
                    <a:pt x="112226" y="122505"/>
                  </a:lnTo>
                  <a:lnTo>
                    <a:pt x="115299" y="126914"/>
                  </a:lnTo>
                  <a:lnTo>
                    <a:pt x="118935" y="131440"/>
                  </a:lnTo>
                  <a:lnTo>
                    <a:pt x="122946" y="136046"/>
                  </a:lnTo>
                  <a:lnTo>
                    <a:pt x="127208" y="140704"/>
                  </a:lnTo>
                  <a:lnTo>
                    <a:pt x="131637" y="144602"/>
                  </a:lnTo>
                  <a:lnTo>
                    <a:pt x="136177" y="147995"/>
                  </a:lnTo>
                  <a:lnTo>
                    <a:pt x="140791" y="151051"/>
                  </a:lnTo>
                  <a:lnTo>
                    <a:pt x="145454" y="154676"/>
                  </a:lnTo>
                  <a:lnTo>
                    <a:pt x="150151" y="158680"/>
                  </a:lnTo>
                  <a:lnTo>
                    <a:pt x="158809" y="166568"/>
                  </a:lnTo>
                  <a:lnTo>
                    <a:pt x="165303" y="172720"/>
                  </a:lnTo>
                  <a:lnTo>
                    <a:pt x="173421" y="180646"/>
                  </a:lnTo>
                  <a:lnTo>
                    <a:pt x="175939" y="182343"/>
                  </a:lnTo>
                  <a:lnTo>
                    <a:pt x="180854" y="184229"/>
                  </a:lnTo>
                  <a:lnTo>
                    <a:pt x="185683" y="187184"/>
                  </a:lnTo>
                  <a:lnTo>
                    <a:pt x="190476" y="191143"/>
                  </a:lnTo>
                  <a:lnTo>
                    <a:pt x="195252" y="195548"/>
                  </a:lnTo>
                  <a:lnTo>
                    <a:pt x="197637" y="197041"/>
                  </a:lnTo>
                  <a:lnTo>
                    <a:pt x="203992" y="199141"/>
                  </a:lnTo>
                  <a:lnTo>
                    <a:pt x="207169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263"/>
            <p:cNvSpPr/>
            <p:nvPr/>
          </p:nvSpPr>
          <p:spPr>
            <a:xfrm>
              <a:off x="5364956" y="971844"/>
              <a:ext cx="171451" cy="178300"/>
            </a:xfrm>
            <a:custGeom>
              <a:avLst/>
              <a:gdLst/>
              <a:ahLst/>
              <a:cxnLst/>
              <a:rect l="0" t="0" r="0" b="0"/>
              <a:pathLst>
                <a:path w="171451" h="178300">
                  <a:moveTo>
                    <a:pt x="171450" y="6849"/>
                  </a:moveTo>
                  <a:lnTo>
                    <a:pt x="164600" y="0"/>
                  </a:lnTo>
                  <a:lnTo>
                    <a:pt x="164345" y="5398"/>
                  </a:lnTo>
                  <a:lnTo>
                    <a:pt x="164332" y="5882"/>
                  </a:lnTo>
                  <a:lnTo>
                    <a:pt x="160521" y="10355"/>
                  </a:lnTo>
                  <a:lnTo>
                    <a:pt x="159402" y="13155"/>
                  </a:lnTo>
                  <a:lnTo>
                    <a:pt x="158655" y="16609"/>
                  </a:lnTo>
                  <a:lnTo>
                    <a:pt x="158158" y="20500"/>
                  </a:lnTo>
                  <a:lnTo>
                    <a:pt x="156238" y="23887"/>
                  </a:lnTo>
                  <a:lnTo>
                    <a:pt x="153371" y="26939"/>
                  </a:lnTo>
                  <a:lnTo>
                    <a:pt x="149872" y="29768"/>
                  </a:lnTo>
                  <a:lnTo>
                    <a:pt x="146746" y="33241"/>
                  </a:lnTo>
                  <a:lnTo>
                    <a:pt x="143868" y="37144"/>
                  </a:lnTo>
                  <a:lnTo>
                    <a:pt x="129753" y="58606"/>
                  </a:lnTo>
                  <a:lnTo>
                    <a:pt x="125396" y="64373"/>
                  </a:lnTo>
                  <a:lnTo>
                    <a:pt x="120904" y="69804"/>
                  </a:lnTo>
                  <a:lnTo>
                    <a:pt x="116321" y="75013"/>
                  </a:lnTo>
                  <a:lnTo>
                    <a:pt x="111678" y="80867"/>
                  </a:lnTo>
                  <a:lnTo>
                    <a:pt x="106996" y="87151"/>
                  </a:lnTo>
                  <a:lnTo>
                    <a:pt x="102287" y="93721"/>
                  </a:lnTo>
                  <a:lnTo>
                    <a:pt x="96766" y="99689"/>
                  </a:lnTo>
                  <a:lnTo>
                    <a:pt x="90705" y="105255"/>
                  </a:lnTo>
                  <a:lnTo>
                    <a:pt x="84282" y="110553"/>
                  </a:lnTo>
                  <a:lnTo>
                    <a:pt x="78413" y="115673"/>
                  </a:lnTo>
                  <a:lnTo>
                    <a:pt x="72913" y="120673"/>
                  </a:lnTo>
                  <a:lnTo>
                    <a:pt x="62568" y="130463"/>
                  </a:lnTo>
                  <a:lnTo>
                    <a:pt x="52679" y="140105"/>
                  </a:lnTo>
                  <a:lnTo>
                    <a:pt x="47819" y="144105"/>
                  </a:lnTo>
                  <a:lnTo>
                    <a:pt x="42992" y="147566"/>
                  </a:lnTo>
                  <a:lnTo>
                    <a:pt x="38186" y="150666"/>
                  </a:lnTo>
                  <a:lnTo>
                    <a:pt x="34188" y="153527"/>
                  </a:lnTo>
                  <a:lnTo>
                    <a:pt x="30730" y="156229"/>
                  </a:lnTo>
                  <a:lnTo>
                    <a:pt x="27630" y="158823"/>
                  </a:lnTo>
                  <a:lnTo>
                    <a:pt x="24770" y="161346"/>
                  </a:lnTo>
                  <a:lnTo>
                    <a:pt x="19475" y="166267"/>
                  </a:lnTo>
                  <a:lnTo>
                    <a:pt x="8592" y="176877"/>
                  </a:lnTo>
                  <a:lnTo>
                    <a:pt x="7315" y="177351"/>
                  </a:lnTo>
                  <a:lnTo>
                    <a:pt x="2521" y="178018"/>
                  </a:lnTo>
                  <a:lnTo>
                    <a:pt x="0" y="1782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264"/>
            <p:cNvSpPr/>
            <p:nvPr/>
          </p:nvSpPr>
          <p:spPr>
            <a:xfrm>
              <a:off x="5664993" y="1050131"/>
              <a:ext cx="228601" cy="14288"/>
            </a:xfrm>
            <a:custGeom>
              <a:avLst/>
              <a:gdLst/>
              <a:ahLst/>
              <a:cxnLst/>
              <a:rect l="0" t="0" r="0" b="0"/>
              <a:pathLst>
                <a:path w="228601" h="14288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14784" y="2116"/>
                  </a:lnTo>
                  <a:lnTo>
                    <a:pt x="17000" y="3792"/>
                  </a:lnTo>
                  <a:lnTo>
                    <a:pt x="19271" y="4909"/>
                  </a:lnTo>
                  <a:lnTo>
                    <a:pt x="21579" y="5654"/>
                  </a:lnTo>
                  <a:lnTo>
                    <a:pt x="23911" y="6150"/>
                  </a:lnTo>
                  <a:lnTo>
                    <a:pt x="27847" y="6482"/>
                  </a:lnTo>
                  <a:lnTo>
                    <a:pt x="32852" y="6702"/>
                  </a:lnTo>
                  <a:lnTo>
                    <a:pt x="49157" y="7013"/>
                  </a:lnTo>
                  <a:lnTo>
                    <a:pt x="165328" y="7143"/>
                  </a:lnTo>
                  <a:lnTo>
                    <a:pt x="171338" y="7937"/>
                  </a:lnTo>
                  <a:lnTo>
                    <a:pt x="176931" y="9260"/>
                  </a:lnTo>
                  <a:lnTo>
                    <a:pt x="182248" y="10936"/>
                  </a:lnTo>
                  <a:lnTo>
                    <a:pt x="187380" y="12053"/>
                  </a:lnTo>
                  <a:lnTo>
                    <a:pt x="192389" y="12798"/>
                  </a:lnTo>
                  <a:lnTo>
                    <a:pt x="197316" y="13294"/>
                  </a:lnTo>
                  <a:lnTo>
                    <a:pt x="201394" y="13625"/>
                  </a:lnTo>
                  <a:lnTo>
                    <a:pt x="208042" y="13993"/>
                  </a:lnTo>
                  <a:lnTo>
                    <a:pt x="213868" y="14229"/>
                  </a:lnTo>
                  <a:lnTo>
                    <a:pt x="228600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265"/>
            <p:cNvSpPr/>
            <p:nvPr/>
          </p:nvSpPr>
          <p:spPr>
            <a:xfrm>
              <a:off x="5757862" y="964406"/>
              <a:ext cx="42864" cy="200026"/>
            </a:xfrm>
            <a:custGeom>
              <a:avLst/>
              <a:gdLst/>
              <a:ahLst/>
              <a:cxnLst/>
              <a:rect l="0" t="0" r="0" b="0"/>
              <a:pathLst>
                <a:path w="42864" h="200026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8069"/>
                  </a:lnTo>
                  <a:lnTo>
                    <a:pt x="5654" y="10935"/>
                  </a:lnTo>
                  <a:lnTo>
                    <a:pt x="6151" y="14434"/>
                  </a:lnTo>
                  <a:lnTo>
                    <a:pt x="6703" y="20438"/>
                  </a:lnTo>
                  <a:lnTo>
                    <a:pt x="6948" y="26546"/>
                  </a:lnTo>
                  <a:lnTo>
                    <a:pt x="7118" y="47985"/>
                  </a:lnTo>
                  <a:lnTo>
                    <a:pt x="7143" y="90497"/>
                  </a:lnTo>
                  <a:lnTo>
                    <a:pt x="7937" y="95256"/>
                  </a:lnTo>
                  <a:lnTo>
                    <a:pt x="9260" y="100016"/>
                  </a:lnTo>
                  <a:lnTo>
                    <a:pt x="10936" y="104777"/>
                  </a:lnTo>
                  <a:lnTo>
                    <a:pt x="12054" y="109539"/>
                  </a:lnTo>
                  <a:lnTo>
                    <a:pt x="12798" y="114301"/>
                  </a:lnTo>
                  <a:lnTo>
                    <a:pt x="13295" y="119063"/>
                  </a:lnTo>
                  <a:lnTo>
                    <a:pt x="14419" y="123825"/>
                  </a:lnTo>
                  <a:lnTo>
                    <a:pt x="15963" y="128588"/>
                  </a:lnTo>
                  <a:lnTo>
                    <a:pt x="17786" y="133350"/>
                  </a:lnTo>
                  <a:lnTo>
                    <a:pt x="19795" y="137319"/>
                  </a:lnTo>
                  <a:lnTo>
                    <a:pt x="21928" y="140758"/>
                  </a:lnTo>
                  <a:lnTo>
                    <a:pt x="24144" y="143845"/>
                  </a:lnTo>
                  <a:lnTo>
                    <a:pt x="25621" y="147490"/>
                  </a:lnTo>
                  <a:lnTo>
                    <a:pt x="26605" y="151508"/>
                  </a:lnTo>
                  <a:lnTo>
                    <a:pt x="27262" y="155774"/>
                  </a:lnTo>
                  <a:lnTo>
                    <a:pt x="27699" y="159412"/>
                  </a:lnTo>
                  <a:lnTo>
                    <a:pt x="28186" y="165570"/>
                  </a:lnTo>
                  <a:lnTo>
                    <a:pt x="29109" y="168324"/>
                  </a:lnTo>
                  <a:lnTo>
                    <a:pt x="30519" y="170953"/>
                  </a:lnTo>
                  <a:lnTo>
                    <a:pt x="32252" y="173500"/>
                  </a:lnTo>
                  <a:lnTo>
                    <a:pt x="33408" y="176785"/>
                  </a:lnTo>
                  <a:lnTo>
                    <a:pt x="34178" y="180563"/>
                  </a:lnTo>
                  <a:lnTo>
                    <a:pt x="35415" y="190448"/>
                  </a:lnTo>
                  <a:lnTo>
                    <a:pt x="36309" y="192053"/>
                  </a:lnTo>
                  <a:lnTo>
                    <a:pt x="37700" y="193916"/>
                  </a:lnTo>
                  <a:lnTo>
                    <a:pt x="42863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266"/>
            <p:cNvSpPr/>
            <p:nvPr/>
          </p:nvSpPr>
          <p:spPr>
            <a:xfrm>
              <a:off x="5993693" y="907284"/>
              <a:ext cx="185651" cy="250004"/>
            </a:xfrm>
            <a:custGeom>
              <a:avLst/>
              <a:gdLst/>
              <a:ahLst/>
              <a:cxnLst/>
              <a:rect l="0" t="0" r="0" b="0"/>
              <a:pathLst>
                <a:path w="185651" h="250004">
                  <a:moveTo>
                    <a:pt x="7057" y="35691"/>
                  </a:moveTo>
                  <a:lnTo>
                    <a:pt x="207" y="28841"/>
                  </a:lnTo>
                  <a:lnTo>
                    <a:pt x="0" y="24842"/>
                  </a:lnTo>
                  <a:lnTo>
                    <a:pt x="765" y="23695"/>
                  </a:lnTo>
                  <a:lnTo>
                    <a:pt x="2068" y="22931"/>
                  </a:lnTo>
                  <a:lnTo>
                    <a:pt x="3731" y="22422"/>
                  </a:lnTo>
                  <a:lnTo>
                    <a:pt x="4840" y="21289"/>
                  </a:lnTo>
                  <a:lnTo>
                    <a:pt x="5579" y="19739"/>
                  </a:lnTo>
                  <a:lnTo>
                    <a:pt x="6072" y="17913"/>
                  </a:lnTo>
                  <a:lnTo>
                    <a:pt x="7193" y="16695"/>
                  </a:lnTo>
                  <a:lnTo>
                    <a:pt x="8735" y="15883"/>
                  </a:lnTo>
                  <a:lnTo>
                    <a:pt x="10557" y="15342"/>
                  </a:lnTo>
                  <a:lnTo>
                    <a:pt x="14698" y="12624"/>
                  </a:lnTo>
                  <a:lnTo>
                    <a:pt x="16913" y="10788"/>
                  </a:lnTo>
                  <a:lnTo>
                    <a:pt x="19184" y="9564"/>
                  </a:lnTo>
                  <a:lnTo>
                    <a:pt x="23824" y="8204"/>
                  </a:lnTo>
                  <a:lnTo>
                    <a:pt x="28532" y="5482"/>
                  </a:lnTo>
                  <a:lnTo>
                    <a:pt x="30898" y="3646"/>
                  </a:lnTo>
                  <a:lnTo>
                    <a:pt x="34063" y="2421"/>
                  </a:lnTo>
                  <a:lnTo>
                    <a:pt x="37761" y="1605"/>
                  </a:lnTo>
                  <a:lnTo>
                    <a:pt x="41814" y="1060"/>
                  </a:lnTo>
                  <a:lnTo>
                    <a:pt x="45309" y="697"/>
                  </a:lnTo>
                  <a:lnTo>
                    <a:pt x="48433" y="456"/>
                  </a:lnTo>
                  <a:lnTo>
                    <a:pt x="51310" y="294"/>
                  </a:lnTo>
                  <a:lnTo>
                    <a:pt x="58739" y="115"/>
                  </a:lnTo>
                  <a:lnTo>
                    <a:pt x="76444" y="0"/>
                  </a:lnTo>
                  <a:lnTo>
                    <a:pt x="81096" y="784"/>
                  </a:lnTo>
                  <a:lnTo>
                    <a:pt x="85785" y="2101"/>
                  </a:lnTo>
                  <a:lnTo>
                    <a:pt x="90499" y="3772"/>
                  </a:lnTo>
                  <a:lnTo>
                    <a:pt x="94434" y="4887"/>
                  </a:lnTo>
                  <a:lnTo>
                    <a:pt x="97853" y="5630"/>
                  </a:lnTo>
                  <a:lnTo>
                    <a:pt x="100924" y="6125"/>
                  </a:lnTo>
                  <a:lnTo>
                    <a:pt x="106455" y="8792"/>
                  </a:lnTo>
                  <a:lnTo>
                    <a:pt x="109041" y="10614"/>
                  </a:lnTo>
                  <a:lnTo>
                    <a:pt x="112352" y="12623"/>
                  </a:lnTo>
                  <a:lnTo>
                    <a:pt x="116148" y="14756"/>
                  </a:lnTo>
                  <a:lnTo>
                    <a:pt x="120265" y="16972"/>
                  </a:lnTo>
                  <a:lnTo>
                    <a:pt x="123804" y="19242"/>
                  </a:lnTo>
                  <a:lnTo>
                    <a:pt x="126957" y="21550"/>
                  </a:lnTo>
                  <a:lnTo>
                    <a:pt x="129853" y="23882"/>
                  </a:lnTo>
                  <a:lnTo>
                    <a:pt x="133370" y="26231"/>
                  </a:lnTo>
                  <a:lnTo>
                    <a:pt x="137304" y="28590"/>
                  </a:lnTo>
                  <a:lnTo>
                    <a:pt x="141513" y="30957"/>
                  </a:lnTo>
                  <a:lnTo>
                    <a:pt x="144319" y="34122"/>
                  </a:lnTo>
                  <a:lnTo>
                    <a:pt x="146190" y="37820"/>
                  </a:lnTo>
                  <a:lnTo>
                    <a:pt x="149063" y="45368"/>
                  </a:lnTo>
                  <a:lnTo>
                    <a:pt x="152985" y="51369"/>
                  </a:lnTo>
                  <a:lnTo>
                    <a:pt x="155258" y="58798"/>
                  </a:lnTo>
                  <a:lnTo>
                    <a:pt x="155863" y="63002"/>
                  </a:lnTo>
                  <a:lnTo>
                    <a:pt x="156267" y="67392"/>
                  </a:lnTo>
                  <a:lnTo>
                    <a:pt x="156537" y="71906"/>
                  </a:lnTo>
                  <a:lnTo>
                    <a:pt x="156836" y="81155"/>
                  </a:lnTo>
                  <a:lnTo>
                    <a:pt x="156969" y="90557"/>
                  </a:lnTo>
                  <a:lnTo>
                    <a:pt x="156211" y="95287"/>
                  </a:lnTo>
                  <a:lnTo>
                    <a:pt x="154911" y="100028"/>
                  </a:lnTo>
                  <a:lnTo>
                    <a:pt x="153251" y="104776"/>
                  </a:lnTo>
                  <a:lnTo>
                    <a:pt x="151351" y="109529"/>
                  </a:lnTo>
                  <a:lnTo>
                    <a:pt x="149290" y="114285"/>
                  </a:lnTo>
                  <a:lnTo>
                    <a:pt x="144884" y="123802"/>
                  </a:lnTo>
                  <a:lnTo>
                    <a:pt x="133226" y="147610"/>
                  </a:lnTo>
                  <a:lnTo>
                    <a:pt x="130063" y="151578"/>
                  </a:lnTo>
                  <a:lnTo>
                    <a:pt x="126367" y="155018"/>
                  </a:lnTo>
                  <a:lnTo>
                    <a:pt x="122316" y="158105"/>
                  </a:lnTo>
                  <a:lnTo>
                    <a:pt x="118821" y="161750"/>
                  </a:lnTo>
                  <a:lnTo>
                    <a:pt x="115698" y="165768"/>
                  </a:lnTo>
                  <a:lnTo>
                    <a:pt x="112821" y="170034"/>
                  </a:lnTo>
                  <a:lnTo>
                    <a:pt x="109316" y="173671"/>
                  </a:lnTo>
                  <a:lnTo>
                    <a:pt x="105392" y="176890"/>
                  </a:lnTo>
                  <a:lnTo>
                    <a:pt x="101189" y="179830"/>
                  </a:lnTo>
                  <a:lnTo>
                    <a:pt x="96799" y="182583"/>
                  </a:lnTo>
                  <a:lnTo>
                    <a:pt x="92285" y="185213"/>
                  </a:lnTo>
                  <a:lnTo>
                    <a:pt x="87688" y="187760"/>
                  </a:lnTo>
                  <a:lnTo>
                    <a:pt x="83830" y="191045"/>
                  </a:lnTo>
                  <a:lnTo>
                    <a:pt x="80464" y="194823"/>
                  </a:lnTo>
                  <a:lnTo>
                    <a:pt x="77426" y="198929"/>
                  </a:lnTo>
                  <a:lnTo>
                    <a:pt x="73813" y="202460"/>
                  </a:lnTo>
                  <a:lnTo>
                    <a:pt x="69817" y="205607"/>
                  </a:lnTo>
                  <a:lnTo>
                    <a:pt x="65566" y="208500"/>
                  </a:lnTo>
                  <a:lnTo>
                    <a:pt x="61938" y="210428"/>
                  </a:lnTo>
                  <a:lnTo>
                    <a:pt x="58725" y="211713"/>
                  </a:lnTo>
                  <a:lnTo>
                    <a:pt x="55790" y="212570"/>
                  </a:lnTo>
                  <a:lnTo>
                    <a:pt x="50412" y="215639"/>
                  </a:lnTo>
                  <a:lnTo>
                    <a:pt x="47866" y="217569"/>
                  </a:lnTo>
                  <a:lnTo>
                    <a:pt x="44582" y="219649"/>
                  </a:lnTo>
                  <a:lnTo>
                    <a:pt x="40804" y="221829"/>
                  </a:lnTo>
                  <a:lnTo>
                    <a:pt x="36699" y="224077"/>
                  </a:lnTo>
                  <a:lnTo>
                    <a:pt x="33168" y="225575"/>
                  </a:lnTo>
                  <a:lnTo>
                    <a:pt x="30020" y="226574"/>
                  </a:lnTo>
                  <a:lnTo>
                    <a:pt x="24407" y="227684"/>
                  </a:lnTo>
                  <a:lnTo>
                    <a:pt x="19265" y="228177"/>
                  </a:lnTo>
                  <a:lnTo>
                    <a:pt x="14335" y="228396"/>
                  </a:lnTo>
                  <a:lnTo>
                    <a:pt x="7183" y="228569"/>
                  </a:lnTo>
                  <a:lnTo>
                    <a:pt x="7057" y="235628"/>
                  </a:lnTo>
                  <a:lnTo>
                    <a:pt x="10849" y="239482"/>
                  </a:lnTo>
                  <a:lnTo>
                    <a:pt x="12760" y="240608"/>
                  </a:lnTo>
                  <a:lnTo>
                    <a:pt x="17000" y="241859"/>
                  </a:lnTo>
                  <a:lnTo>
                    <a:pt x="21530" y="242415"/>
                  </a:lnTo>
                  <a:lnTo>
                    <a:pt x="23849" y="242563"/>
                  </a:lnTo>
                  <a:lnTo>
                    <a:pt x="26983" y="243455"/>
                  </a:lnTo>
                  <a:lnTo>
                    <a:pt x="30660" y="244844"/>
                  </a:lnTo>
                  <a:lnTo>
                    <a:pt x="34698" y="246564"/>
                  </a:lnTo>
                  <a:lnTo>
                    <a:pt x="38978" y="247710"/>
                  </a:lnTo>
                  <a:lnTo>
                    <a:pt x="43419" y="248474"/>
                  </a:lnTo>
                  <a:lnTo>
                    <a:pt x="47967" y="248984"/>
                  </a:lnTo>
                  <a:lnTo>
                    <a:pt x="53380" y="249324"/>
                  </a:lnTo>
                  <a:lnTo>
                    <a:pt x="65745" y="249701"/>
                  </a:lnTo>
                  <a:lnTo>
                    <a:pt x="94474" y="249963"/>
                  </a:lnTo>
                  <a:lnTo>
                    <a:pt x="185650" y="2500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267"/>
            <p:cNvSpPr/>
            <p:nvPr/>
          </p:nvSpPr>
          <p:spPr>
            <a:xfrm>
              <a:off x="6236496" y="807243"/>
              <a:ext cx="178592" cy="428626"/>
            </a:xfrm>
            <a:custGeom>
              <a:avLst/>
              <a:gdLst/>
              <a:ahLst/>
              <a:cxnLst/>
              <a:rect l="0" t="0" r="0" b="0"/>
              <a:pathLst>
                <a:path w="178592" h="428626">
                  <a:moveTo>
                    <a:pt x="150016" y="0"/>
                  </a:moveTo>
                  <a:lnTo>
                    <a:pt x="150016" y="3793"/>
                  </a:lnTo>
                  <a:lnTo>
                    <a:pt x="149222" y="4910"/>
                  </a:lnTo>
                  <a:lnTo>
                    <a:pt x="147899" y="5654"/>
                  </a:lnTo>
                  <a:lnTo>
                    <a:pt x="144313" y="6482"/>
                  </a:lnTo>
                  <a:lnTo>
                    <a:pt x="140073" y="6850"/>
                  </a:lnTo>
                  <a:lnTo>
                    <a:pt x="137831" y="7742"/>
                  </a:lnTo>
                  <a:lnTo>
                    <a:pt x="133224" y="10849"/>
                  </a:lnTo>
                  <a:lnTo>
                    <a:pt x="128530" y="14876"/>
                  </a:lnTo>
                  <a:lnTo>
                    <a:pt x="123004" y="19312"/>
                  </a:lnTo>
                  <a:lnTo>
                    <a:pt x="119308" y="21606"/>
                  </a:lnTo>
                  <a:lnTo>
                    <a:pt x="115256" y="23929"/>
                  </a:lnTo>
                  <a:lnTo>
                    <a:pt x="106522" y="28627"/>
                  </a:lnTo>
                  <a:lnTo>
                    <a:pt x="101970" y="30991"/>
                  </a:lnTo>
                  <a:lnTo>
                    <a:pt x="98141" y="34154"/>
                  </a:lnTo>
                  <a:lnTo>
                    <a:pt x="94795" y="37851"/>
                  </a:lnTo>
                  <a:lnTo>
                    <a:pt x="91771" y="41903"/>
                  </a:lnTo>
                  <a:lnTo>
                    <a:pt x="88167" y="45398"/>
                  </a:lnTo>
                  <a:lnTo>
                    <a:pt x="84177" y="48522"/>
                  </a:lnTo>
                  <a:lnTo>
                    <a:pt x="79930" y="51398"/>
                  </a:lnTo>
                  <a:lnTo>
                    <a:pt x="76305" y="54109"/>
                  </a:lnTo>
                  <a:lnTo>
                    <a:pt x="73094" y="56710"/>
                  </a:lnTo>
                  <a:lnTo>
                    <a:pt x="70159" y="59238"/>
                  </a:lnTo>
                  <a:lnTo>
                    <a:pt x="66616" y="61717"/>
                  </a:lnTo>
                  <a:lnTo>
                    <a:pt x="62666" y="64164"/>
                  </a:lnTo>
                  <a:lnTo>
                    <a:pt x="58445" y="66588"/>
                  </a:lnTo>
                  <a:lnTo>
                    <a:pt x="54838" y="69792"/>
                  </a:lnTo>
                  <a:lnTo>
                    <a:pt x="51639" y="73516"/>
                  </a:lnTo>
                  <a:lnTo>
                    <a:pt x="48712" y="77586"/>
                  </a:lnTo>
                  <a:lnTo>
                    <a:pt x="43344" y="84224"/>
                  </a:lnTo>
                  <a:lnTo>
                    <a:pt x="38312" y="89821"/>
                  </a:lnTo>
                  <a:lnTo>
                    <a:pt x="33430" y="94954"/>
                  </a:lnTo>
                  <a:lnTo>
                    <a:pt x="28615" y="101998"/>
                  </a:lnTo>
                  <a:lnTo>
                    <a:pt x="23829" y="109626"/>
                  </a:lnTo>
                  <a:lnTo>
                    <a:pt x="19056" y="115662"/>
                  </a:lnTo>
                  <a:lnTo>
                    <a:pt x="17466" y="119177"/>
                  </a:lnTo>
                  <a:lnTo>
                    <a:pt x="14434" y="130915"/>
                  </a:lnTo>
                  <a:lnTo>
                    <a:pt x="9655" y="139772"/>
                  </a:lnTo>
                  <a:lnTo>
                    <a:pt x="8258" y="144936"/>
                  </a:lnTo>
                  <a:lnTo>
                    <a:pt x="7472" y="156098"/>
                  </a:lnTo>
                  <a:lnTo>
                    <a:pt x="5171" y="164891"/>
                  </a:lnTo>
                  <a:lnTo>
                    <a:pt x="2297" y="174091"/>
                  </a:lnTo>
                  <a:lnTo>
                    <a:pt x="1019" y="183472"/>
                  </a:lnTo>
                  <a:lnTo>
                    <a:pt x="451" y="192933"/>
                  </a:lnTo>
                  <a:lnTo>
                    <a:pt x="199" y="202429"/>
                  </a:lnTo>
                  <a:lnTo>
                    <a:pt x="0" y="247945"/>
                  </a:lnTo>
                  <a:lnTo>
                    <a:pt x="2115" y="257306"/>
                  </a:lnTo>
                  <a:lnTo>
                    <a:pt x="4907" y="266758"/>
                  </a:lnTo>
                  <a:lnTo>
                    <a:pt x="6148" y="276251"/>
                  </a:lnTo>
                  <a:lnTo>
                    <a:pt x="8816" y="287878"/>
                  </a:lnTo>
                  <a:lnTo>
                    <a:pt x="11854" y="300190"/>
                  </a:lnTo>
                  <a:lnTo>
                    <a:pt x="13205" y="310953"/>
                  </a:lnTo>
                  <a:lnTo>
                    <a:pt x="15921" y="318912"/>
                  </a:lnTo>
                  <a:lnTo>
                    <a:pt x="17757" y="322146"/>
                  </a:lnTo>
                  <a:lnTo>
                    <a:pt x="19797" y="329972"/>
                  </a:lnTo>
                  <a:lnTo>
                    <a:pt x="20341" y="334281"/>
                  </a:lnTo>
                  <a:lnTo>
                    <a:pt x="22291" y="338742"/>
                  </a:lnTo>
                  <a:lnTo>
                    <a:pt x="25178" y="343303"/>
                  </a:lnTo>
                  <a:lnTo>
                    <a:pt x="28691" y="347931"/>
                  </a:lnTo>
                  <a:lnTo>
                    <a:pt x="31826" y="352604"/>
                  </a:lnTo>
                  <a:lnTo>
                    <a:pt x="34711" y="357307"/>
                  </a:lnTo>
                  <a:lnTo>
                    <a:pt x="40032" y="365972"/>
                  </a:lnTo>
                  <a:lnTo>
                    <a:pt x="45043" y="372469"/>
                  </a:lnTo>
                  <a:lnTo>
                    <a:pt x="49916" y="380119"/>
                  </a:lnTo>
                  <a:lnTo>
                    <a:pt x="52326" y="384382"/>
                  </a:lnTo>
                  <a:lnTo>
                    <a:pt x="55521" y="388811"/>
                  </a:lnTo>
                  <a:lnTo>
                    <a:pt x="59238" y="393351"/>
                  </a:lnTo>
                  <a:lnTo>
                    <a:pt x="63303" y="397965"/>
                  </a:lnTo>
                  <a:lnTo>
                    <a:pt x="67601" y="401835"/>
                  </a:lnTo>
                  <a:lnTo>
                    <a:pt x="72054" y="405209"/>
                  </a:lnTo>
                  <a:lnTo>
                    <a:pt x="76610" y="408252"/>
                  </a:lnTo>
                  <a:lnTo>
                    <a:pt x="80441" y="411074"/>
                  </a:lnTo>
                  <a:lnTo>
                    <a:pt x="83789" y="413750"/>
                  </a:lnTo>
                  <a:lnTo>
                    <a:pt x="86815" y="416327"/>
                  </a:lnTo>
                  <a:lnTo>
                    <a:pt x="90420" y="418839"/>
                  </a:lnTo>
                  <a:lnTo>
                    <a:pt x="94410" y="421307"/>
                  </a:lnTo>
                  <a:lnTo>
                    <a:pt x="98658" y="423747"/>
                  </a:lnTo>
                  <a:lnTo>
                    <a:pt x="103077" y="425373"/>
                  </a:lnTo>
                  <a:lnTo>
                    <a:pt x="107611" y="426457"/>
                  </a:lnTo>
                  <a:lnTo>
                    <a:pt x="112221" y="427180"/>
                  </a:lnTo>
                  <a:lnTo>
                    <a:pt x="116089" y="427662"/>
                  </a:lnTo>
                  <a:lnTo>
                    <a:pt x="119460" y="427983"/>
                  </a:lnTo>
                  <a:lnTo>
                    <a:pt x="122502" y="428197"/>
                  </a:lnTo>
                  <a:lnTo>
                    <a:pt x="127998" y="428435"/>
                  </a:lnTo>
                  <a:lnTo>
                    <a:pt x="135554" y="428569"/>
                  </a:lnTo>
                  <a:lnTo>
                    <a:pt x="178591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268"/>
            <p:cNvSpPr/>
            <p:nvPr/>
          </p:nvSpPr>
          <p:spPr>
            <a:xfrm>
              <a:off x="6407943" y="892968"/>
              <a:ext cx="211001" cy="242859"/>
            </a:xfrm>
            <a:custGeom>
              <a:avLst/>
              <a:gdLst/>
              <a:ahLst/>
              <a:cxnLst/>
              <a:rect l="0" t="0" r="0" b="0"/>
              <a:pathLst>
                <a:path w="211001" h="242859">
                  <a:moveTo>
                    <a:pt x="164307" y="0"/>
                  </a:moveTo>
                  <a:lnTo>
                    <a:pt x="136665" y="0"/>
                  </a:lnTo>
                  <a:lnTo>
                    <a:pt x="132385" y="794"/>
                  </a:lnTo>
                  <a:lnTo>
                    <a:pt x="127944" y="2117"/>
                  </a:lnTo>
                  <a:lnTo>
                    <a:pt x="123397" y="3793"/>
                  </a:lnTo>
                  <a:lnTo>
                    <a:pt x="118777" y="4910"/>
                  </a:lnTo>
                  <a:lnTo>
                    <a:pt x="114110" y="5654"/>
                  </a:lnTo>
                  <a:lnTo>
                    <a:pt x="109411" y="6151"/>
                  </a:lnTo>
                  <a:lnTo>
                    <a:pt x="104690" y="6482"/>
                  </a:lnTo>
                  <a:lnTo>
                    <a:pt x="99956" y="6703"/>
                  </a:lnTo>
                  <a:lnTo>
                    <a:pt x="90463" y="6948"/>
                  </a:lnTo>
                  <a:lnTo>
                    <a:pt x="80952" y="7057"/>
                  </a:lnTo>
                  <a:lnTo>
                    <a:pt x="76987" y="7880"/>
                  </a:lnTo>
                  <a:lnTo>
                    <a:pt x="70465" y="10911"/>
                  </a:lnTo>
                  <a:lnTo>
                    <a:pt x="66820" y="12036"/>
                  </a:lnTo>
                  <a:lnTo>
                    <a:pt x="62803" y="12787"/>
                  </a:lnTo>
                  <a:lnTo>
                    <a:pt x="58538" y="13287"/>
                  </a:lnTo>
                  <a:lnTo>
                    <a:pt x="54900" y="13621"/>
                  </a:lnTo>
                  <a:lnTo>
                    <a:pt x="48742" y="13991"/>
                  </a:lnTo>
                  <a:lnTo>
                    <a:pt x="41243" y="14156"/>
                  </a:lnTo>
                  <a:lnTo>
                    <a:pt x="1030" y="14288"/>
                  </a:lnTo>
                  <a:lnTo>
                    <a:pt x="687" y="15082"/>
                  </a:lnTo>
                  <a:lnTo>
                    <a:pt x="306" y="18080"/>
                  </a:lnTo>
                  <a:lnTo>
                    <a:pt x="998" y="19197"/>
                  </a:lnTo>
                  <a:lnTo>
                    <a:pt x="2253" y="19942"/>
                  </a:lnTo>
                  <a:lnTo>
                    <a:pt x="6178" y="21137"/>
                  </a:lnTo>
                  <a:lnTo>
                    <a:pt x="6500" y="22029"/>
                  </a:lnTo>
                  <a:lnTo>
                    <a:pt x="7017" y="29164"/>
                  </a:lnTo>
                  <a:lnTo>
                    <a:pt x="7127" y="35649"/>
                  </a:lnTo>
                  <a:lnTo>
                    <a:pt x="7144" y="73061"/>
                  </a:lnTo>
                  <a:lnTo>
                    <a:pt x="6350" y="75695"/>
                  </a:lnTo>
                  <a:lnTo>
                    <a:pt x="2234" y="83194"/>
                  </a:lnTo>
                  <a:lnTo>
                    <a:pt x="993" y="88040"/>
                  </a:lnTo>
                  <a:lnTo>
                    <a:pt x="294" y="95231"/>
                  </a:lnTo>
                  <a:lnTo>
                    <a:pt x="131" y="102121"/>
                  </a:lnTo>
                  <a:lnTo>
                    <a:pt x="0" y="128284"/>
                  </a:lnTo>
                  <a:lnTo>
                    <a:pt x="3793" y="124706"/>
                  </a:lnTo>
                  <a:lnTo>
                    <a:pt x="5703" y="123618"/>
                  </a:lnTo>
                  <a:lnTo>
                    <a:pt x="9943" y="122410"/>
                  </a:lnTo>
                  <a:lnTo>
                    <a:pt x="11392" y="121294"/>
                  </a:lnTo>
                  <a:lnTo>
                    <a:pt x="12357" y="119757"/>
                  </a:lnTo>
                  <a:lnTo>
                    <a:pt x="13001" y="117938"/>
                  </a:lnTo>
                  <a:lnTo>
                    <a:pt x="14223" y="116725"/>
                  </a:lnTo>
                  <a:lnTo>
                    <a:pt x="15833" y="115917"/>
                  </a:lnTo>
                  <a:lnTo>
                    <a:pt x="20531" y="114225"/>
                  </a:lnTo>
                  <a:lnTo>
                    <a:pt x="24006" y="112663"/>
                  </a:lnTo>
                  <a:lnTo>
                    <a:pt x="32101" y="108810"/>
                  </a:lnTo>
                  <a:lnTo>
                    <a:pt x="54919" y="97536"/>
                  </a:lnTo>
                  <a:lnTo>
                    <a:pt x="60426" y="95980"/>
                  </a:lnTo>
                  <a:lnTo>
                    <a:pt x="66478" y="94943"/>
                  </a:lnTo>
                  <a:lnTo>
                    <a:pt x="72893" y="94252"/>
                  </a:lnTo>
                  <a:lnTo>
                    <a:pt x="78758" y="92997"/>
                  </a:lnTo>
                  <a:lnTo>
                    <a:pt x="84256" y="91367"/>
                  </a:lnTo>
                  <a:lnTo>
                    <a:pt x="89508" y="89486"/>
                  </a:lnTo>
                  <a:lnTo>
                    <a:pt x="94597" y="88233"/>
                  </a:lnTo>
                  <a:lnTo>
                    <a:pt x="99578" y="87397"/>
                  </a:lnTo>
                  <a:lnTo>
                    <a:pt x="104485" y="86840"/>
                  </a:lnTo>
                  <a:lnTo>
                    <a:pt x="109344" y="86468"/>
                  </a:lnTo>
                  <a:lnTo>
                    <a:pt x="114172" y="86221"/>
                  </a:lnTo>
                  <a:lnTo>
                    <a:pt x="123768" y="85945"/>
                  </a:lnTo>
                  <a:lnTo>
                    <a:pt x="133325" y="85823"/>
                  </a:lnTo>
                  <a:lnTo>
                    <a:pt x="138889" y="86584"/>
                  </a:lnTo>
                  <a:lnTo>
                    <a:pt x="144981" y="87885"/>
                  </a:lnTo>
                  <a:lnTo>
                    <a:pt x="151423" y="89547"/>
                  </a:lnTo>
                  <a:lnTo>
                    <a:pt x="156511" y="90654"/>
                  </a:lnTo>
                  <a:lnTo>
                    <a:pt x="160697" y="91392"/>
                  </a:lnTo>
                  <a:lnTo>
                    <a:pt x="164281" y="91885"/>
                  </a:lnTo>
                  <a:lnTo>
                    <a:pt x="168258" y="93006"/>
                  </a:lnTo>
                  <a:lnTo>
                    <a:pt x="172497" y="94548"/>
                  </a:lnTo>
                  <a:lnTo>
                    <a:pt x="176911" y="96370"/>
                  </a:lnTo>
                  <a:lnTo>
                    <a:pt x="180647" y="98378"/>
                  </a:lnTo>
                  <a:lnTo>
                    <a:pt x="186915" y="102726"/>
                  </a:lnTo>
                  <a:lnTo>
                    <a:pt x="192347" y="109421"/>
                  </a:lnTo>
                  <a:lnTo>
                    <a:pt x="197407" y="116894"/>
                  </a:lnTo>
                  <a:lnTo>
                    <a:pt x="202301" y="122861"/>
                  </a:lnTo>
                  <a:lnTo>
                    <a:pt x="203923" y="126358"/>
                  </a:lnTo>
                  <a:lnTo>
                    <a:pt x="205006" y="130276"/>
                  </a:lnTo>
                  <a:lnTo>
                    <a:pt x="205726" y="134476"/>
                  </a:lnTo>
                  <a:lnTo>
                    <a:pt x="207001" y="138863"/>
                  </a:lnTo>
                  <a:lnTo>
                    <a:pt x="208645" y="143376"/>
                  </a:lnTo>
                  <a:lnTo>
                    <a:pt x="210534" y="147971"/>
                  </a:lnTo>
                  <a:lnTo>
                    <a:pt x="211000" y="152623"/>
                  </a:lnTo>
                  <a:lnTo>
                    <a:pt x="210517" y="157311"/>
                  </a:lnTo>
                  <a:lnTo>
                    <a:pt x="209401" y="162024"/>
                  </a:lnTo>
                  <a:lnTo>
                    <a:pt x="208657" y="166754"/>
                  </a:lnTo>
                  <a:lnTo>
                    <a:pt x="208161" y="171494"/>
                  </a:lnTo>
                  <a:lnTo>
                    <a:pt x="207830" y="176242"/>
                  </a:lnTo>
                  <a:lnTo>
                    <a:pt x="206816" y="180995"/>
                  </a:lnTo>
                  <a:lnTo>
                    <a:pt x="205347" y="185751"/>
                  </a:lnTo>
                  <a:lnTo>
                    <a:pt x="203572" y="190509"/>
                  </a:lnTo>
                  <a:lnTo>
                    <a:pt x="199486" y="197912"/>
                  </a:lnTo>
                  <a:lnTo>
                    <a:pt x="195022" y="204643"/>
                  </a:lnTo>
                  <a:lnTo>
                    <a:pt x="192722" y="208660"/>
                  </a:lnTo>
                  <a:lnTo>
                    <a:pt x="190394" y="212925"/>
                  </a:lnTo>
                  <a:lnTo>
                    <a:pt x="187254" y="216563"/>
                  </a:lnTo>
                  <a:lnTo>
                    <a:pt x="183574" y="219782"/>
                  </a:lnTo>
                  <a:lnTo>
                    <a:pt x="179532" y="222721"/>
                  </a:lnTo>
                  <a:lnTo>
                    <a:pt x="176045" y="225475"/>
                  </a:lnTo>
                  <a:lnTo>
                    <a:pt x="170053" y="230651"/>
                  </a:lnTo>
                  <a:lnTo>
                    <a:pt x="165756" y="232348"/>
                  </a:lnTo>
                  <a:lnTo>
                    <a:pt x="160511" y="233480"/>
                  </a:lnTo>
                  <a:lnTo>
                    <a:pt x="154632" y="234235"/>
                  </a:lnTo>
                  <a:lnTo>
                    <a:pt x="149125" y="235532"/>
                  </a:lnTo>
                  <a:lnTo>
                    <a:pt x="143867" y="237190"/>
                  </a:lnTo>
                  <a:lnTo>
                    <a:pt x="138774" y="239089"/>
                  </a:lnTo>
                  <a:lnTo>
                    <a:pt x="134585" y="240355"/>
                  </a:lnTo>
                  <a:lnTo>
                    <a:pt x="130998" y="241199"/>
                  </a:lnTo>
                  <a:lnTo>
                    <a:pt x="127814" y="241762"/>
                  </a:lnTo>
                  <a:lnTo>
                    <a:pt x="124103" y="242138"/>
                  </a:lnTo>
                  <a:lnTo>
                    <a:pt x="120042" y="242387"/>
                  </a:lnTo>
                  <a:lnTo>
                    <a:pt x="112090" y="242665"/>
                  </a:lnTo>
                  <a:lnTo>
                    <a:pt x="103151" y="242822"/>
                  </a:lnTo>
                  <a:lnTo>
                    <a:pt x="97967" y="242858"/>
                  </a:lnTo>
                  <a:lnTo>
                    <a:pt x="95474" y="242074"/>
                  </a:lnTo>
                  <a:lnTo>
                    <a:pt x="90587" y="239087"/>
                  </a:lnTo>
                  <a:lnTo>
                    <a:pt x="85770" y="237230"/>
                  </a:lnTo>
                  <a:lnTo>
                    <a:pt x="80001" y="236037"/>
                  </a:lnTo>
                  <a:lnTo>
                    <a:pt x="73953" y="230893"/>
                  </a:lnTo>
                  <a:lnTo>
                    <a:pt x="72556" y="229619"/>
                  </a:lnTo>
                  <a:lnTo>
                    <a:pt x="72183" y="228486"/>
                  </a:lnTo>
                  <a:lnTo>
                    <a:pt x="71503" y="221384"/>
                  </a:lnTo>
                  <a:lnTo>
                    <a:pt x="7143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269"/>
            <p:cNvSpPr/>
            <p:nvPr/>
          </p:nvSpPr>
          <p:spPr>
            <a:xfrm>
              <a:off x="6657975" y="835818"/>
              <a:ext cx="199925" cy="396940"/>
            </a:xfrm>
            <a:custGeom>
              <a:avLst/>
              <a:gdLst/>
              <a:ahLst/>
              <a:cxnLst/>
              <a:rect l="0" t="0" r="0" b="0"/>
              <a:pathLst>
                <a:path w="199925" h="396940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9942" y="3793"/>
                  </a:lnTo>
                  <a:lnTo>
                    <a:pt x="12185" y="4910"/>
                  </a:lnTo>
                  <a:lnTo>
                    <a:pt x="16792" y="6151"/>
                  </a:lnTo>
                  <a:lnTo>
                    <a:pt x="19926" y="7276"/>
                  </a:lnTo>
                  <a:lnTo>
                    <a:pt x="23603" y="8819"/>
                  </a:lnTo>
                  <a:lnTo>
                    <a:pt x="27641" y="10642"/>
                  </a:lnTo>
                  <a:lnTo>
                    <a:pt x="31127" y="12651"/>
                  </a:lnTo>
                  <a:lnTo>
                    <a:pt x="37118" y="17000"/>
                  </a:lnTo>
                  <a:lnTo>
                    <a:pt x="40620" y="19271"/>
                  </a:lnTo>
                  <a:lnTo>
                    <a:pt x="44543" y="21579"/>
                  </a:lnTo>
                  <a:lnTo>
                    <a:pt x="48745" y="23911"/>
                  </a:lnTo>
                  <a:lnTo>
                    <a:pt x="53133" y="27053"/>
                  </a:lnTo>
                  <a:lnTo>
                    <a:pt x="57647" y="30735"/>
                  </a:lnTo>
                  <a:lnTo>
                    <a:pt x="62244" y="34778"/>
                  </a:lnTo>
                  <a:lnTo>
                    <a:pt x="66896" y="38267"/>
                  </a:lnTo>
                  <a:lnTo>
                    <a:pt x="71584" y="41386"/>
                  </a:lnTo>
                  <a:lnTo>
                    <a:pt x="76298" y="44260"/>
                  </a:lnTo>
                  <a:lnTo>
                    <a:pt x="81028" y="46969"/>
                  </a:lnTo>
                  <a:lnTo>
                    <a:pt x="90516" y="52096"/>
                  </a:lnTo>
                  <a:lnTo>
                    <a:pt x="95269" y="55368"/>
                  </a:lnTo>
                  <a:lnTo>
                    <a:pt x="100025" y="59137"/>
                  </a:lnTo>
                  <a:lnTo>
                    <a:pt x="104783" y="63237"/>
                  </a:lnTo>
                  <a:lnTo>
                    <a:pt x="110336" y="67558"/>
                  </a:lnTo>
                  <a:lnTo>
                    <a:pt x="116420" y="72027"/>
                  </a:lnTo>
                  <a:lnTo>
                    <a:pt x="122857" y="76593"/>
                  </a:lnTo>
                  <a:lnTo>
                    <a:pt x="128736" y="81224"/>
                  </a:lnTo>
                  <a:lnTo>
                    <a:pt x="134242" y="85900"/>
                  </a:lnTo>
                  <a:lnTo>
                    <a:pt x="139501" y="90604"/>
                  </a:lnTo>
                  <a:lnTo>
                    <a:pt x="149577" y="100064"/>
                  </a:lnTo>
                  <a:lnTo>
                    <a:pt x="154486" y="104810"/>
                  </a:lnTo>
                  <a:lnTo>
                    <a:pt x="158553" y="110354"/>
                  </a:lnTo>
                  <a:lnTo>
                    <a:pt x="162059" y="116432"/>
                  </a:lnTo>
                  <a:lnTo>
                    <a:pt x="165189" y="122865"/>
                  </a:lnTo>
                  <a:lnTo>
                    <a:pt x="168864" y="128742"/>
                  </a:lnTo>
                  <a:lnTo>
                    <a:pt x="172901" y="134247"/>
                  </a:lnTo>
                  <a:lnTo>
                    <a:pt x="177179" y="139504"/>
                  </a:lnTo>
                  <a:lnTo>
                    <a:pt x="180826" y="145390"/>
                  </a:lnTo>
                  <a:lnTo>
                    <a:pt x="184050" y="151696"/>
                  </a:lnTo>
                  <a:lnTo>
                    <a:pt x="186994" y="158281"/>
                  </a:lnTo>
                  <a:lnTo>
                    <a:pt x="190265" y="169830"/>
                  </a:lnTo>
                  <a:lnTo>
                    <a:pt x="192512" y="181049"/>
                  </a:lnTo>
                  <a:lnTo>
                    <a:pt x="194223" y="187374"/>
                  </a:lnTo>
                  <a:lnTo>
                    <a:pt x="196157" y="193973"/>
                  </a:lnTo>
                  <a:lnTo>
                    <a:pt x="197446" y="200753"/>
                  </a:lnTo>
                  <a:lnTo>
                    <a:pt x="198306" y="207654"/>
                  </a:lnTo>
                  <a:lnTo>
                    <a:pt x="198878" y="214636"/>
                  </a:lnTo>
                  <a:lnTo>
                    <a:pt x="199515" y="226627"/>
                  </a:lnTo>
                  <a:lnTo>
                    <a:pt x="199798" y="238042"/>
                  </a:lnTo>
                  <a:lnTo>
                    <a:pt x="199924" y="251053"/>
                  </a:lnTo>
                  <a:lnTo>
                    <a:pt x="197863" y="262656"/>
                  </a:lnTo>
                  <a:lnTo>
                    <a:pt x="196202" y="267973"/>
                  </a:lnTo>
                  <a:lnTo>
                    <a:pt x="190124" y="278114"/>
                  </a:lnTo>
                  <a:lnTo>
                    <a:pt x="186280" y="283041"/>
                  </a:lnTo>
                  <a:lnTo>
                    <a:pt x="182924" y="287913"/>
                  </a:lnTo>
                  <a:lnTo>
                    <a:pt x="177079" y="297559"/>
                  </a:lnTo>
                  <a:lnTo>
                    <a:pt x="171835" y="307138"/>
                  </a:lnTo>
                  <a:lnTo>
                    <a:pt x="166065" y="317481"/>
                  </a:lnTo>
                  <a:lnTo>
                    <a:pt x="158208" y="330015"/>
                  </a:lnTo>
                  <a:lnTo>
                    <a:pt x="153891" y="335104"/>
                  </a:lnTo>
                  <a:lnTo>
                    <a:pt x="149425" y="339290"/>
                  </a:lnTo>
                  <a:lnTo>
                    <a:pt x="144860" y="342875"/>
                  </a:lnTo>
                  <a:lnTo>
                    <a:pt x="140230" y="346852"/>
                  </a:lnTo>
                  <a:lnTo>
                    <a:pt x="135555" y="351091"/>
                  </a:lnTo>
                  <a:lnTo>
                    <a:pt x="130850" y="355505"/>
                  </a:lnTo>
                  <a:lnTo>
                    <a:pt x="126127" y="359241"/>
                  </a:lnTo>
                  <a:lnTo>
                    <a:pt x="121391" y="362525"/>
                  </a:lnTo>
                  <a:lnTo>
                    <a:pt x="116646" y="365509"/>
                  </a:lnTo>
                  <a:lnTo>
                    <a:pt x="112689" y="368291"/>
                  </a:lnTo>
                  <a:lnTo>
                    <a:pt x="109257" y="370940"/>
                  </a:lnTo>
                  <a:lnTo>
                    <a:pt x="103327" y="376000"/>
                  </a:lnTo>
                  <a:lnTo>
                    <a:pt x="98045" y="380894"/>
                  </a:lnTo>
                  <a:lnTo>
                    <a:pt x="90610" y="388113"/>
                  </a:lnTo>
                  <a:lnTo>
                    <a:pt x="88188" y="389711"/>
                  </a:lnTo>
                  <a:lnTo>
                    <a:pt x="83380" y="391486"/>
                  </a:lnTo>
                  <a:lnTo>
                    <a:pt x="78597" y="392275"/>
                  </a:lnTo>
                  <a:lnTo>
                    <a:pt x="76210" y="392486"/>
                  </a:lnTo>
                  <a:lnTo>
                    <a:pt x="74619" y="393420"/>
                  </a:lnTo>
                  <a:lnTo>
                    <a:pt x="73559" y="394836"/>
                  </a:lnTo>
                  <a:lnTo>
                    <a:pt x="72852" y="396574"/>
                  </a:lnTo>
                  <a:lnTo>
                    <a:pt x="72380" y="396939"/>
                  </a:lnTo>
                  <a:lnTo>
                    <a:pt x="72066" y="396389"/>
                  </a:lnTo>
                  <a:lnTo>
                    <a:pt x="71520" y="392571"/>
                  </a:lnTo>
                  <a:lnTo>
                    <a:pt x="71437" y="385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270"/>
            <p:cNvSpPr/>
            <p:nvPr/>
          </p:nvSpPr>
          <p:spPr>
            <a:xfrm>
              <a:off x="6993731" y="1007268"/>
              <a:ext cx="157163" cy="7145"/>
            </a:xfrm>
            <a:custGeom>
              <a:avLst/>
              <a:gdLst/>
              <a:ahLst/>
              <a:cxnLst/>
              <a:rect l="0" t="0" r="0" b="0"/>
              <a:pathLst>
                <a:path w="157163" h="7145">
                  <a:moveTo>
                    <a:pt x="0" y="7144"/>
                  </a:moveTo>
                  <a:lnTo>
                    <a:pt x="0" y="3352"/>
                  </a:lnTo>
                  <a:lnTo>
                    <a:pt x="794" y="2235"/>
                  </a:lnTo>
                  <a:lnTo>
                    <a:pt x="2117" y="1490"/>
                  </a:lnTo>
                  <a:lnTo>
                    <a:pt x="6151" y="294"/>
                  </a:lnTo>
                  <a:lnTo>
                    <a:pt x="10643" y="87"/>
                  </a:lnTo>
                  <a:lnTo>
                    <a:pt x="153362" y="0"/>
                  </a:lnTo>
                  <a:lnTo>
                    <a:pt x="154628" y="794"/>
                  </a:lnTo>
                  <a:lnTo>
                    <a:pt x="155473" y="2117"/>
                  </a:lnTo>
                  <a:lnTo>
                    <a:pt x="15716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271"/>
            <p:cNvSpPr/>
            <p:nvPr/>
          </p:nvSpPr>
          <p:spPr>
            <a:xfrm>
              <a:off x="6986587" y="1071562"/>
              <a:ext cx="235745" cy="21432"/>
            </a:xfrm>
            <a:custGeom>
              <a:avLst/>
              <a:gdLst/>
              <a:ahLst/>
              <a:cxnLst/>
              <a:rect l="0" t="0" r="0" b="0"/>
              <a:pathLst>
                <a:path w="235745" h="21432">
                  <a:moveTo>
                    <a:pt x="0" y="21431"/>
                  </a:moveTo>
                  <a:lnTo>
                    <a:pt x="20585" y="21431"/>
                  </a:lnTo>
                  <a:lnTo>
                    <a:pt x="25629" y="20638"/>
                  </a:lnTo>
                  <a:lnTo>
                    <a:pt x="31374" y="19315"/>
                  </a:lnTo>
                  <a:lnTo>
                    <a:pt x="37585" y="17639"/>
                  </a:lnTo>
                  <a:lnTo>
                    <a:pt x="44107" y="16522"/>
                  </a:lnTo>
                  <a:lnTo>
                    <a:pt x="50836" y="15777"/>
                  </a:lnTo>
                  <a:lnTo>
                    <a:pt x="57703" y="15281"/>
                  </a:lnTo>
                  <a:lnTo>
                    <a:pt x="64663" y="14156"/>
                  </a:lnTo>
                  <a:lnTo>
                    <a:pt x="71683" y="12612"/>
                  </a:lnTo>
                  <a:lnTo>
                    <a:pt x="78746" y="10789"/>
                  </a:lnTo>
                  <a:lnTo>
                    <a:pt x="85834" y="9574"/>
                  </a:lnTo>
                  <a:lnTo>
                    <a:pt x="92942" y="8764"/>
                  </a:lnTo>
                  <a:lnTo>
                    <a:pt x="100061" y="8224"/>
                  </a:lnTo>
                  <a:lnTo>
                    <a:pt x="107189" y="7864"/>
                  </a:lnTo>
                  <a:lnTo>
                    <a:pt x="121458" y="7464"/>
                  </a:lnTo>
                  <a:lnTo>
                    <a:pt x="175795" y="7152"/>
                  </a:lnTo>
                  <a:lnTo>
                    <a:pt x="204751" y="7145"/>
                  </a:lnTo>
                  <a:lnTo>
                    <a:pt x="208732" y="6350"/>
                  </a:lnTo>
                  <a:lnTo>
                    <a:pt x="212179" y="5027"/>
                  </a:lnTo>
                  <a:lnTo>
                    <a:pt x="215272" y="3352"/>
                  </a:lnTo>
                  <a:lnTo>
                    <a:pt x="218127" y="2234"/>
                  </a:lnTo>
                  <a:lnTo>
                    <a:pt x="220825" y="1490"/>
                  </a:lnTo>
                  <a:lnTo>
                    <a:pt x="223417" y="993"/>
                  </a:lnTo>
                  <a:lnTo>
                    <a:pt x="228413" y="441"/>
                  </a:lnTo>
                  <a:lnTo>
                    <a:pt x="2357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272"/>
            <p:cNvSpPr/>
            <p:nvPr/>
          </p:nvSpPr>
          <p:spPr>
            <a:xfrm>
              <a:off x="7372350" y="878681"/>
              <a:ext cx="42863" cy="271363"/>
            </a:xfrm>
            <a:custGeom>
              <a:avLst/>
              <a:gdLst/>
              <a:ahLst/>
              <a:cxnLst/>
              <a:rect l="0" t="0" r="0" b="0"/>
              <a:pathLst>
                <a:path w="42863" h="271363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6151" y="9943"/>
                  </a:lnTo>
                  <a:lnTo>
                    <a:pt x="6849" y="16792"/>
                  </a:lnTo>
                  <a:lnTo>
                    <a:pt x="7741" y="19132"/>
                  </a:lnTo>
                  <a:lnTo>
                    <a:pt x="9130" y="21486"/>
                  </a:lnTo>
                  <a:lnTo>
                    <a:pt x="10848" y="23849"/>
                  </a:lnTo>
                  <a:lnTo>
                    <a:pt x="11994" y="27012"/>
                  </a:lnTo>
                  <a:lnTo>
                    <a:pt x="13268" y="34759"/>
                  </a:lnTo>
                  <a:lnTo>
                    <a:pt x="13834" y="41378"/>
                  </a:lnTo>
                  <a:lnTo>
                    <a:pt x="14085" y="47759"/>
                  </a:lnTo>
                  <a:lnTo>
                    <a:pt x="14198" y="55886"/>
                  </a:lnTo>
                  <a:lnTo>
                    <a:pt x="15021" y="60276"/>
                  </a:lnTo>
                  <a:lnTo>
                    <a:pt x="16364" y="64790"/>
                  </a:lnTo>
                  <a:lnTo>
                    <a:pt x="18053" y="69387"/>
                  </a:lnTo>
                  <a:lnTo>
                    <a:pt x="19179" y="74039"/>
                  </a:lnTo>
                  <a:lnTo>
                    <a:pt x="19929" y="78728"/>
                  </a:lnTo>
                  <a:lnTo>
                    <a:pt x="20429" y="83442"/>
                  </a:lnTo>
                  <a:lnTo>
                    <a:pt x="20986" y="90795"/>
                  </a:lnTo>
                  <a:lnTo>
                    <a:pt x="21135" y="93868"/>
                  </a:lnTo>
                  <a:lnTo>
                    <a:pt x="22028" y="98297"/>
                  </a:lnTo>
                  <a:lnTo>
                    <a:pt x="23415" y="103631"/>
                  </a:lnTo>
                  <a:lnTo>
                    <a:pt x="25135" y="109569"/>
                  </a:lnTo>
                  <a:lnTo>
                    <a:pt x="26282" y="115114"/>
                  </a:lnTo>
                  <a:lnTo>
                    <a:pt x="27046" y="120399"/>
                  </a:lnTo>
                  <a:lnTo>
                    <a:pt x="27555" y="125510"/>
                  </a:lnTo>
                  <a:lnTo>
                    <a:pt x="27895" y="130504"/>
                  </a:lnTo>
                  <a:lnTo>
                    <a:pt x="28122" y="135422"/>
                  </a:lnTo>
                  <a:lnTo>
                    <a:pt x="28273" y="140287"/>
                  </a:lnTo>
                  <a:lnTo>
                    <a:pt x="29167" y="145119"/>
                  </a:lnTo>
                  <a:lnTo>
                    <a:pt x="30557" y="149927"/>
                  </a:lnTo>
                  <a:lnTo>
                    <a:pt x="32278" y="154720"/>
                  </a:lnTo>
                  <a:lnTo>
                    <a:pt x="33425" y="160296"/>
                  </a:lnTo>
                  <a:lnTo>
                    <a:pt x="34190" y="166396"/>
                  </a:lnTo>
                  <a:lnTo>
                    <a:pt x="34699" y="172843"/>
                  </a:lnTo>
                  <a:lnTo>
                    <a:pt x="35039" y="178728"/>
                  </a:lnTo>
                  <a:lnTo>
                    <a:pt x="35416" y="189501"/>
                  </a:lnTo>
                  <a:lnTo>
                    <a:pt x="35629" y="200699"/>
                  </a:lnTo>
                  <a:lnTo>
                    <a:pt x="35717" y="236793"/>
                  </a:lnTo>
                  <a:lnTo>
                    <a:pt x="36511" y="240412"/>
                  </a:lnTo>
                  <a:lnTo>
                    <a:pt x="37834" y="244412"/>
                  </a:lnTo>
                  <a:lnTo>
                    <a:pt x="39511" y="248666"/>
                  </a:lnTo>
                  <a:lnTo>
                    <a:pt x="40628" y="252296"/>
                  </a:lnTo>
                  <a:lnTo>
                    <a:pt x="41869" y="258446"/>
                  </a:lnTo>
                  <a:lnTo>
                    <a:pt x="42731" y="265662"/>
                  </a:lnTo>
                  <a:lnTo>
                    <a:pt x="42860" y="271362"/>
                  </a:lnTo>
                  <a:lnTo>
                    <a:pt x="42862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273"/>
            <p:cNvSpPr/>
            <p:nvPr/>
          </p:nvSpPr>
          <p:spPr>
            <a:xfrm>
              <a:off x="5257800" y="1443066"/>
              <a:ext cx="282360" cy="257110"/>
            </a:xfrm>
            <a:custGeom>
              <a:avLst/>
              <a:gdLst/>
              <a:ahLst/>
              <a:cxnLst/>
              <a:rect l="0" t="0" r="0" b="0"/>
              <a:pathLst>
                <a:path w="282360" h="257110">
                  <a:moveTo>
                    <a:pt x="0" y="28546"/>
                  </a:moveTo>
                  <a:lnTo>
                    <a:pt x="0" y="24754"/>
                  </a:lnTo>
                  <a:lnTo>
                    <a:pt x="794" y="23637"/>
                  </a:lnTo>
                  <a:lnTo>
                    <a:pt x="2116" y="22892"/>
                  </a:lnTo>
                  <a:lnTo>
                    <a:pt x="5703" y="22064"/>
                  </a:lnTo>
                  <a:lnTo>
                    <a:pt x="9942" y="21696"/>
                  </a:lnTo>
                  <a:lnTo>
                    <a:pt x="16590" y="19416"/>
                  </a:lnTo>
                  <a:lnTo>
                    <a:pt x="24041" y="15757"/>
                  </a:lnTo>
                  <a:lnTo>
                    <a:pt x="29999" y="11485"/>
                  </a:lnTo>
                  <a:lnTo>
                    <a:pt x="34287" y="10028"/>
                  </a:lnTo>
                  <a:lnTo>
                    <a:pt x="39527" y="9057"/>
                  </a:lnTo>
                  <a:lnTo>
                    <a:pt x="45401" y="8410"/>
                  </a:lnTo>
                  <a:lnTo>
                    <a:pt x="50905" y="7184"/>
                  </a:lnTo>
                  <a:lnTo>
                    <a:pt x="56162" y="5574"/>
                  </a:lnTo>
                  <a:lnTo>
                    <a:pt x="61253" y="3706"/>
                  </a:lnTo>
                  <a:lnTo>
                    <a:pt x="67029" y="2461"/>
                  </a:lnTo>
                  <a:lnTo>
                    <a:pt x="73261" y="1631"/>
                  </a:lnTo>
                  <a:lnTo>
                    <a:pt x="79797" y="1078"/>
                  </a:lnTo>
                  <a:lnTo>
                    <a:pt x="86535" y="709"/>
                  </a:lnTo>
                  <a:lnTo>
                    <a:pt x="100372" y="299"/>
                  </a:lnTo>
                  <a:lnTo>
                    <a:pt x="135321" y="0"/>
                  </a:lnTo>
                  <a:lnTo>
                    <a:pt x="143751" y="2101"/>
                  </a:lnTo>
                  <a:lnTo>
                    <a:pt x="148221" y="3772"/>
                  </a:lnTo>
                  <a:lnTo>
                    <a:pt x="152789" y="5680"/>
                  </a:lnTo>
                  <a:lnTo>
                    <a:pt x="157422" y="7746"/>
                  </a:lnTo>
                  <a:lnTo>
                    <a:pt x="162098" y="9917"/>
                  </a:lnTo>
                  <a:lnTo>
                    <a:pt x="165215" y="12158"/>
                  </a:lnTo>
                  <a:lnTo>
                    <a:pt x="167293" y="14445"/>
                  </a:lnTo>
                  <a:lnTo>
                    <a:pt x="170396" y="19898"/>
                  </a:lnTo>
                  <a:lnTo>
                    <a:pt x="174421" y="27613"/>
                  </a:lnTo>
                  <a:lnTo>
                    <a:pt x="176739" y="34217"/>
                  </a:lnTo>
                  <a:lnTo>
                    <a:pt x="177357" y="37089"/>
                  </a:lnTo>
                  <a:lnTo>
                    <a:pt x="176976" y="40591"/>
                  </a:lnTo>
                  <a:lnTo>
                    <a:pt x="175928" y="44514"/>
                  </a:lnTo>
                  <a:lnTo>
                    <a:pt x="174435" y="48716"/>
                  </a:lnTo>
                  <a:lnTo>
                    <a:pt x="172646" y="53105"/>
                  </a:lnTo>
                  <a:lnTo>
                    <a:pt x="170660" y="57619"/>
                  </a:lnTo>
                  <a:lnTo>
                    <a:pt x="168542" y="62215"/>
                  </a:lnTo>
                  <a:lnTo>
                    <a:pt x="165542" y="66867"/>
                  </a:lnTo>
                  <a:lnTo>
                    <a:pt x="161955" y="71556"/>
                  </a:lnTo>
                  <a:lnTo>
                    <a:pt x="157976" y="76269"/>
                  </a:lnTo>
                  <a:lnTo>
                    <a:pt x="153736" y="80999"/>
                  </a:lnTo>
                  <a:lnTo>
                    <a:pt x="144792" y="90488"/>
                  </a:lnTo>
                  <a:lnTo>
                    <a:pt x="140184" y="94447"/>
                  </a:lnTo>
                  <a:lnTo>
                    <a:pt x="135525" y="97880"/>
                  </a:lnTo>
                  <a:lnTo>
                    <a:pt x="130831" y="100962"/>
                  </a:lnTo>
                  <a:lnTo>
                    <a:pt x="126114" y="104605"/>
                  </a:lnTo>
                  <a:lnTo>
                    <a:pt x="121382" y="108621"/>
                  </a:lnTo>
                  <a:lnTo>
                    <a:pt x="116640" y="112885"/>
                  </a:lnTo>
                  <a:lnTo>
                    <a:pt x="107138" y="121857"/>
                  </a:lnTo>
                  <a:lnTo>
                    <a:pt x="102381" y="126472"/>
                  </a:lnTo>
                  <a:lnTo>
                    <a:pt x="97623" y="130343"/>
                  </a:lnTo>
                  <a:lnTo>
                    <a:pt x="92863" y="133717"/>
                  </a:lnTo>
                  <a:lnTo>
                    <a:pt x="88102" y="136760"/>
                  </a:lnTo>
                  <a:lnTo>
                    <a:pt x="83341" y="138788"/>
                  </a:lnTo>
                  <a:lnTo>
                    <a:pt x="78579" y="140141"/>
                  </a:lnTo>
                  <a:lnTo>
                    <a:pt x="73817" y="141043"/>
                  </a:lnTo>
                  <a:lnTo>
                    <a:pt x="70642" y="142438"/>
                  </a:lnTo>
                  <a:lnTo>
                    <a:pt x="68526" y="144161"/>
                  </a:lnTo>
                  <a:lnTo>
                    <a:pt x="67115" y="146104"/>
                  </a:lnTo>
                  <a:lnTo>
                    <a:pt x="65381" y="147399"/>
                  </a:lnTo>
                  <a:lnTo>
                    <a:pt x="63431" y="148263"/>
                  </a:lnTo>
                  <a:lnTo>
                    <a:pt x="61337" y="148838"/>
                  </a:lnTo>
                  <a:lnTo>
                    <a:pt x="59941" y="148429"/>
                  </a:lnTo>
                  <a:lnTo>
                    <a:pt x="59011" y="147361"/>
                  </a:lnTo>
                  <a:lnTo>
                    <a:pt x="57258" y="143110"/>
                  </a:lnTo>
                  <a:lnTo>
                    <a:pt x="64935" y="135110"/>
                  </a:lnTo>
                  <a:lnTo>
                    <a:pt x="67102" y="132926"/>
                  </a:lnTo>
                  <a:lnTo>
                    <a:pt x="73744" y="128383"/>
                  </a:lnTo>
                  <a:lnTo>
                    <a:pt x="81988" y="123718"/>
                  </a:lnTo>
                  <a:lnTo>
                    <a:pt x="90943" y="118999"/>
                  </a:lnTo>
                  <a:lnTo>
                    <a:pt x="97141" y="116629"/>
                  </a:lnTo>
                  <a:lnTo>
                    <a:pt x="104448" y="114256"/>
                  </a:lnTo>
                  <a:lnTo>
                    <a:pt x="120240" y="109502"/>
                  </a:lnTo>
                  <a:lnTo>
                    <a:pt x="135196" y="104743"/>
                  </a:lnTo>
                  <a:lnTo>
                    <a:pt x="142518" y="103157"/>
                  </a:lnTo>
                  <a:lnTo>
                    <a:pt x="149781" y="102099"/>
                  </a:lnTo>
                  <a:lnTo>
                    <a:pt x="157004" y="101394"/>
                  </a:lnTo>
                  <a:lnTo>
                    <a:pt x="164200" y="100924"/>
                  </a:lnTo>
                  <a:lnTo>
                    <a:pt x="171379" y="100610"/>
                  </a:lnTo>
                  <a:lnTo>
                    <a:pt x="185706" y="100262"/>
                  </a:lnTo>
                  <a:lnTo>
                    <a:pt x="200011" y="100107"/>
                  </a:lnTo>
                  <a:lnTo>
                    <a:pt x="206365" y="100860"/>
                  </a:lnTo>
                  <a:lnTo>
                    <a:pt x="212189" y="102155"/>
                  </a:lnTo>
                  <a:lnTo>
                    <a:pt x="217659" y="103813"/>
                  </a:lnTo>
                  <a:lnTo>
                    <a:pt x="222894" y="105711"/>
                  </a:lnTo>
                  <a:lnTo>
                    <a:pt x="227971" y="107771"/>
                  </a:lnTo>
                  <a:lnTo>
                    <a:pt x="232943" y="109938"/>
                  </a:lnTo>
                  <a:lnTo>
                    <a:pt x="242701" y="114462"/>
                  </a:lnTo>
                  <a:lnTo>
                    <a:pt x="247525" y="116779"/>
                  </a:lnTo>
                  <a:lnTo>
                    <a:pt x="252329" y="119912"/>
                  </a:lnTo>
                  <a:lnTo>
                    <a:pt x="257119" y="123588"/>
                  </a:lnTo>
                  <a:lnTo>
                    <a:pt x="261901" y="127626"/>
                  </a:lnTo>
                  <a:lnTo>
                    <a:pt x="265881" y="131906"/>
                  </a:lnTo>
                  <a:lnTo>
                    <a:pt x="269329" y="136346"/>
                  </a:lnTo>
                  <a:lnTo>
                    <a:pt x="272421" y="140894"/>
                  </a:lnTo>
                  <a:lnTo>
                    <a:pt x="275857" y="148064"/>
                  </a:lnTo>
                  <a:lnTo>
                    <a:pt x="278178" y="154690"/>
                  </a:lnTo>
                  <a:lnTo>
                    <a:pt x="279908" y="158680"/>
                  </a:lnTo>
                  <a:lnTo>
                    <a:pt x="281856" y="162927"/>
                  </a:lnTo>
                  <a:lnTo>
                    <a:pt x="282359" y="167346"/>
                  </a:lnTo>
                  <a:lnTo>
                    <a:pt x="281902" y="171879"/>
                  </a:lnTo>
                  <a:lnTo>
                    <a:pt x="280803" y="176489"/>
                  </a:lnTo>
                  <a:lnTo>
                    <a:pt x="279582" y="183728"/>
                  </a:lnTo>
                  <a:lnTo>
                    <a:pt x="279257" y="186769"/>
                  </a:lnTo>
                  <a:lnTo>
                    <a:pt x="276778" y="194382"/>
                  </a:lnTo>
                  <a:lnTo>
                    <a:pt x="273031" y="202263"/>
                  </a:lnTo>
                  <a:lnTo>
                    <a:pt x="266459" y="211957"/>
                  </a:lnTo>
                  <a:lnTo>
                    <a:pt x="264158" y="215907"/>
                  </a:lnTo>
                  <a:lnTo>
                    <a:pt x="261830" y="220128"/>
                  </a:lnTo>
                  <a:lnTo>
                    <a:pt x="255011" y="226935"/>
                  </a:lnTo>
                  <a:lnTo>
                    <a:pt x="246688" y="232607"/>
                  </a:lnTo>
                  <a:lnTo>
                    <a:pt x="242246" y="235230"/>
                  </a:lnTo>
                  <a:lnTo>
                    <a:pt x="237697" y="237773"/>
                  </a:lnTo>
                  <a:lnTo>
                    <a:pt x="228410" y="242715"/>
                  </a:lnTo>
                  <a:lnTo>
                    <a:pt x="209512" y="252355"/>
                  </a:lnTo>
                  <a:lnTo>
                    <a:pt x="204762" y="253952"/>
                  </a:lnTo>
                  <a:lnTo>
                    <a:pt x="200008" y="255017"/>
                  </a:lnTo>
                  <a:lnTo>
                    <a:pt x="195251" y="255727"/>
                  </a:lnTo>
                  <a:lnTo>
                    <a:pt x="190492" y="256200"/>
                  </a:lnTo>
                  <a:lnTo>
                    <a:pt x="185732" y="256515"/>
                  </a:lnTo>
                  <a:lnTo>
                    <a:pt x="180971" y="256725"/>
                  </a:lnTo>
                  <a:lnTo>
                    <a:pt x="171448" y="256959"/>
                  </a:lnTo>
                  <a:lnTo>
                    <a:pt x="156192" y="257109"/>
                  </a:lnTo>
                  <a:lnTo>
                    <a:pt x="153340" y="256328"/>
                  </a:lnTo>
                  <a:lnTo>
                    <a:pt x="145535" y="252229"/>
                  </a:lnTo>
                  <a:lnTo>
                    <a:pt x="140617" y="250992"/>
                  </a:lnTo>
                  <a:lnTo>
                    <a:pt x="133386" y="250295"/>
                  </a:lnTo>
                  <a:lnTo>
                    <a:pt x="130993" y="249404"/>
                  </a:lnTo>
                  <a:lnTo>
                    <a:pt x="123832" y="245151"/>
                  </a:lnTo>
                  <a:lnTo>
                    <a:pt x="116683" y="242744"/>
                  </a:lnTo>
                  <a:lnTo>
                    <a:pt x="111919" y="239368"/>
                  </a:lnTo>
                  <a:lnTo>
                    <a:pt x="110331" y="237357"/>
                  </a:lnTo>
                  <a:lnTo>
                    <a:pt x="109273" y="235222"/>
                  </a:lnTo>
                  <a:lnTo>
                    <a:pt x="107574" y="229885"/>
                  </a:lnTo>
                  <a:lnTo>
                    <a:pt x="107211" y="223090"/>
                  </a:lnTo>
                  <a:lnTo>
                    <a:pt x="107156" y="2214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274"/>
            <p:cNvSpPr/>
            <p:nvPr/>
          </p:nvSpPr>
          <p:spPr>
            <a:xfrm>
              <a:off x="5607843" y="1493043"/>
              <a:ext cx="235745" cy="178595"/>
            </a:xfrm>
            <a:custGeom>
              <a:avLst/>
              <a:gdLst/>
              <a:ahLst/>
              <a:cxnLst/>
              <a:rect l="0" t="0" r="0" b="0"/>
              <a:pathLst>
                <a:path w="235745" h="178595">
                  <a:moveTo>
                    <a:pt x="0" y="0"/>
                  </a:moveTo>
                  <a:lnTo>
                    <a:pt x="17061" y="17061"/>
                  </a:lnTo>
                  <a:lnTo>
                    <a:pt x="23723" y="21606"/>
                  </a:lnTo>
                  <a:lnTo>
                    <a:pt x="27721" y="23929"/>
                  </a:lnTo>
                  <a:lnTo>
                    <a:pt x="31181" y="27065"/>
                  </a:lnTo>
                  <a:lnTo>
                    <a:pt x="34281" y="30744"/>
                  </a:lnTo>
                  <a:lnTo>
                    <a:pt x="37142" y="34783"/>
                  </a:lnTo>
                  <a:lnTo>
                    <a:pt x="40637" y="38270"/>
                  </a:lnTo>
                  <a:lnTo>
                    <a:pt x="44554" y="41389"/>
                  </a:lnTo>
                  <a:lnTo>
                    <a:pt x="48752" y="44261"/>
                  </a:lnTo>
                  <a:lnTo>
                    <a:pt x="53139" y="47764"/>
                  </a:lnTo>
                  <a:lnTo>
                    <a:pt x="57651" y="51686"/>
                  </a:lnTo>
                  <a:lnTo>
                    <a:pt x="62247" y="55889"/>
                  </a:lnTo>
                  <a:lnTo>
                    <a:pt x="66898" y="59484"/>
                  </a:lnTo>
                  <a:lnTo>
                    <a:pt x="71587" y="62675"/>
                  </a:lnTo>
                  <a:lnTo>
                    <a:pt x="76299" y="65596"/>
                  </a:lnTo>
                  <a:lnTo>
                    <a:pt x="94310" y="77292"/>
                  </a:lnTo>
                  <a:lnTo>
                    <a:pt x="100179" y="80897"/>
                  </a:lnTo>
                  <a:lnTo>
                    <a:pt x="105680" y="84094"/>
                  </a:lnTo>
                  <a:lnTo>
                    <a:pt x="110935" y="87019"/>
                  </a:lnTo>
                  <a:lnTo>
                    <a:pt x="116819" y="90556"/>
                  </a:lnTo>
                  <a:lnTo>
                    <a:pt x="129707" y="98720"/>
                  </a:lnTo>
                  <a:lnTo>
                    <a:pt x="135684" y="102326"/>
                  </a:lnTo>
                  <a:lnTo>
                    <a:pt x="141256" y="105524"/>
                  </a:lnTo>
                  <a:lnTo>
                    <a:pt x="146559" y="108449"/>
                  </a:lnTo>
                  <a:lnTo>
                    <a:pt x="151681" y="111987"/>
                  </a:lnTo>
                  <a:lnTo>
                    <a:pt x="156683" y="115933"/>
                  </a:lnTo>
                  <a:lnTo>
                    <a:pt x="161606" y="120151"/>
                  </a:lnTo>
                  <a:lnTo>
                    <a:pt x="166475" y="123757"/>
                  </a:lnTo>
                  <a:lnTo>
                    <a:pt x="171308" y="126955"/>
                  </a:lnTo>
                  <a:lnTo>
                    <a:pt x="176118" y="129880"/>
                  </a:lnTo>
                  <a:lnTo>
                    <a:pt x="180912" y="132625"/>
                  </a:lnTo>
                  <a:lnTo>
                    <a:pt x="190472" y="137790"/>
                  </a:lnTo>
                  <a:lnTo>
                    <a:pt x="194450" y="140279"/>
                  </a:lnTo>
                  <a:lnTo>
                    <a:pt x="200987" y="145161"/>
                  </a:lnTo>
                  <a:lnTo>
                    <a:pt x="206538" y="149977"/>
                  </a:lnTo>
                  <a:lnTo>
                    <a:pt x="211651" y="154763"/>
                  </a:lnTo>
                  <a:lnTo>
                    <a:pt x="221401" y="164303"/>
                  </a:lnTo>
                  <a:lnTo>
                    <a:pt x="223801" y="166685"/>
                  </a:lnTo>
                  <a:lnTo>
                    <a:pt x="226194" y="168274"/>
                  </a:lnTo>
                  <a:lnTo>
                    <a:pt x="230971" y="170038"/>
                  </a:lnTo>
                  <a:lnTo>
                    <a:pt x="232562" y="171303"/>
                  </a:lnTo>
                  <a:lnTo>
                    <a:pt x="233623" y="172940"/>
                  </a:lnTo>
                  <a:lnTo>
                    <a:pt x="235744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275"/>
            <p:cNvSpPr/>
            <p:nvPr/>
          </p:nvSpPr>
          <p:spPr>
            <a:xfrm>
              <a:off x="5629275" y="1507331"/>
              <a:ext cx="164307" cy="164307"/>
            </a:xfrm>
            <a:custGeom>
              <a:avLst/>
              <a:gdLst/>
              <a:ahLst/>
              <a:cxnLst/>
              <a:rect l="0" t="0" r="0" b="0"/>
              <a:pathLst>
                <a:path w="164307" h="164307">
                  <a:moveTo>
                    <a:pt x="164306" y="0"/>
                  </a:moveTo>
                  <a:lnTo>
                    <a:pt x="160514" y="0"/>
                  </a:lnTo>
                  <a:lnTo>
                    <a:pt x="159396" y="794"/>
                  </a:lnTo>
                  <a:lnTo>
                    <a:pt x="158651" y="2116"/>
                  </a:lnTo>
                  <a:lnTo>
                    <a:pt x="158155" y="3792"/>
                  </a:lnTo>
                  <a:lnTo>
                    <a:pt x="157030" y="4909"/>
                  </a:lnTo>
                  <a:lnTo>
                    <a:pt x="155487" y="5654"/>
                  </a:lnTo>
                  <a:lnTo>
                    <a:pt x="153664" y="6150"/>
                  </a:lnTo>
                  <a:lnTo>
                    <a:pt x="151655" y="8069"/>
                  </a:lnTo>
                  <a:lnTo>
                    <a:pt x="149522" y="10935"/>
                  </a:lnTo>
                  <a:lnTo>
                    <a:pt x="147306" y="14434"/>
                  </a:lnTo>
                  <a:lnTo>
                    <a:pt x="144241" y="18354"/>
                  </a:lnTo>
                  <a:lnTo>
                    <a:pt x="140611" y="22555"/>
                  </a:lnTo>
                  <a:lnTo>
                    <a:pt x="136603" y="26942"/>
                  </a:lnTo>
                  <a:lnTo>
                    <a:pt x="133137" y="31455"/>
                  </a:lnTo>
                  <a:lnTo>
                    <a:pt x="130033" y="36051"/>
                  </a:lnTo>
                  <a:lnTo>
                    <a:pt x="127170" y="40703"/>
                  </a:lnTo>
                  <a:lnTo>
                    <a:pt x="122880" y="46185"/>
                  </a:lnTo>
                  <a:lnTo>
                    <a:pt x="117638" y="52221"/>
                  </a:lnTo>
                  <a:lnTo>
                    <a:pt x="106259" y="64484"/>
                  </a:lnTo>
                  <a:lnTo>
                    <a:pt x="90927" y="80313"/>
                  </a:lnTo>
                  <a:lnTo>
                    <a:pt x="81158" y="90199"/>
                  </a:lnTo>
                  <a:lnTo>
                    <a:pt x="76330" y="95851"/>
                  </a:lnTo>
                  <a:lnTo>
                    <a:pt x="71524" y="102001"/>
                  </a:lnTo>
                  <a:lnTo>
                    <a:pt x="66732" y="108482"/>
                  </a:lnTo>
                  <a:lnTo>
                    <a:pt x="61950" y="114390"/>
                  </a:lnTo>
                  <a:lnTo>
                    <a:pt x="57175" y="119916"/>
                  </a:lnTo>
                  <a:lnTo>
                    <a:pt x="52404" y="125188"/>
                  </a:lnTo>
                  <a:lnTo>
                    <a:pt x="47636" y="129496"/>
                  </a:lnTo>
                  <a:lnTo>
                    <a:pt x="42870" y="133162"/>
                  </a:lnTo>
                  <a:lnTo>
                    <a:pt x="38105" y="136399"/>
                  </a:lnTo>
                  <a:lnTo>
                    <a:pt x="34134" y="140145"/>
                  </a:lnTo>
                  <a:lnTo>
                    <a:pt x="30694" y="144230"/>
                  </a:lnTo>
                  <a:lnTo>
                    <a:pt x="27606" y="148541"/>
                  </a:lnTo>
                  <a:lnTo>
                    <a:pt x="24754" y="151415"/>
                  </a:lnTo>
                  <a:lnTo>
                    <a:pt x="22059" y="153331"/>
                  </a:lnTo>
                  <a:lnTo>
                    <a:pt x="16947" y="156253"/>
                  </a:lnTo>
                  <a:lnTo>
                    <a:pt x="12030" y="160198"/>
                  </a:lnTo>
                  <a:lnTo>
                    <a:pt x="8591" y="163089"/>
                  </a:lnTo>
                  <a:lnTo>
                    <a:pt x="5670" y="163765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276"/>
            <p:cNvSpPr/>
            <p:nvPr/>
          </p:nvSpPr>
          <p:spPr>
            <a:xfrm>
              <a:off x="5929312" y="1500187"/>
              <a:ext cx="92870" cy="171451"/>
            </a:xfrm>
            <a:custGeom>
              <a:avLst/>
              <a:gdLst/>
              <a:ahLst/>
              <a:cxnLst/>
              <a:rect l="0" t="0" r="0" b="0"/>
              <a:pathLst>
                <a:path w="92870" h="171451">
                  <a:moveTo>
                    <a:pt x="0" y="0"/>
                  </a:moveTo>
                  <a:lnTo>
                    <a:pt x="6151" y="6151"/>
                  </a:lnTo>
                  <a:lnTo>
                    <a:pt x="8819" y="6702"/>
                  </a:lnTo>
                  <a:lnTo>
                    <a:pt x="10642" y="6850"/>
                  </a:lnTo>
                  <a:lnTo>
                    <a:pt x="12651" y="8535"/>
                  </a:lnTo>
                  <a:lnTo>
                    <a:pt x="14784" y="11246"/>
                  </a:lnTo>
                  <a:lnTo>
                    <a:pt x="17000" y="14641"/>
                  </a:lnTo>
                  <a:lnTo>
                    <a:pt x="19271" y="17698"/>
                  </a:lnTo>
                  <a:lnTo>
                    <a:pt x="21579" y="20530"/>
                  </a:lnTo>
                  <a:lnTo>
                    <a:pt x="23911" y="23212"/>
                  </a:lnTo>
                  <a:lnTo>
                    <a:pt x="25465" y="25793"/>
                  </a:lnTo>
                  <a:lnTo>
                    <a:pt x="27193" y="30778"/>
                  </a:lnTo>
                  <a:lnTo>
                    <a:pt x="28447" y="34013"/>
                  </a:lnTo>
                  <a:lnTo>
                    <a:pt x="30078" y="37756"/>
                  </a:lnTo>
                  <a:lnTo>
                    <a:pt x="34005" y="46149"/>
                  </a:lnTo>
                  <a:lnTo>
                    <a:pt x="45332" y="69176"/>
                  </a:lnTo>
                  <a:lnTo>
                    <a:pt x="46890" y="73898"/>
                  </a:lnTo>
                  <a:lnTo>
                    <a:pt x="47928" y="78634"/>
                  </a:lnTo>
                  <a:lnTo>
                    <a:pt x="48621" y="83379"/>
                  </a:lnTo>
                  <a:lnTo>
                    <a:pt x="49877" y="88130"/>
                  </a:lnTo>
                  <a:lnTo>
                    <a:pt x="51507" y="92884"/>
                  </a:lnTo>
                  <a:lnTo>
                    <a:pt x="53389" y="97642"/>
                  </a:lnTo>
                  <a:lnTo>
                    <a:pt x="54642" y="102401"/>
                  </a:lnTo>
                  <a:lnTo>
                    <a:pt x="55478" y="107161"/>
                  </a:lnTo>
                  <a:lnTo>
                    <a:pt x="56035" y="111922"/>
                  </a:lnTo>
                  <a:lnTo>
                    <a:pt x="57200" y="115890"/>
                  </a:lnTo>
                  <a:lnTo>
                    <a:pt x="58772" y="119328"/>
                  </a:lnTo>
                  <a:lnTo>
                    <a:pt x="60612" y="122415"/>
                  </a:lnTo>
                  <a:lnTo>
                    <a:pt x="62633" y="126060"/>
                  </a:lnTo>
                  <a:lnTo>
                    <a:pt x="66995" y="134343"/>
                  </a:lnTo>
                  <a:lnTo>
                    <a:pt x="68476" y="137981"/>
                  </a:lnTo>
                  <a:lnTo>
                    <a:pt x="69463" y="141200"/>
                  </a:lnTo>
                  <a:lnTo>
                    <a:pt x="70121" y="144140"/>
                  </a:lnTo>
                  <a:lnTo>
                    <a:pt x="71354" y="146893"/>
                  </a:lnTo>
                  <a:lnTo>
                    <a:pt x="72969" y="149522"/>
                  </a:lnTo>
                  <a:lnTo>
                    <a:pt x="74840" y="152069"/>
                  </a:lnTo>
                  <a:lnTo>
                    <a:pt x="76881" y="154561"/>
                  </a:lnTo>
                  <a:lnTo>
                    <a:pt x="79035" y="157015"/>
                  </a:lnTo>
                  <a:lnTo>
                    <a:pt x="84404" y="162866"/>
                  </a:lnTo>
                  <a:lnTo>
                    <a:pt x="92869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277"/>
            <p:cNvSpPr/>
            <p:nvPr/>
          </p:nvSpPr>
          <p:spPr>
            <a:xfrm>
              <a:off x="5901118" y="1535906"/>
              <a:ext cx="199645" cy="35720"/>
            </a:xfrm>
            <a:custGeom>
              <a:avLst/>
              <a:gdLst/>
              <a:ahLst/>
              <a:cxnLst/>
              <a:rect l="0" t="0" r="0" b="0"/>
              <a:pathLst>
                <a:path w="199645" h="35720">
                  <a:moveTo>
                    <a:pt x="13907" y="35719"/>
                  </a:moveTo>
                  <a:lnTo>
                    <a:pt x="0" y="35719"/>
                  </a:lnTo>
                  <a:lnTo>
                    <a:pt x="3525" y="35719"/>
                  </a:lnTo>
                  <a:lnTo>
                    <a:pt x="5398" y="34925"/>
                  </a:lnTo>
                  <a:lnTo>
                    <a:pt x="7440" y="33602"/>
                  </a:lnTo>
                  <a:lnTo>
                    <a:pt x="9596" y="31926"/>
                  </a:lnTo>
                  <a:lnTo>
                    <a:pt x="12620" y="30809"/>
                  </a:lnTo>
                  <a:lnTo>
                    <a:pt x="16224" y="30064"/>
                  </a:lnTo>
                  <a:lnTo>
                    <a:pt x="20214" y="29568"/>
                  </a:lnTo>
                  <a:lnTo>
                    <a:pt x="25255" y="28443"/>
                  </a:lnTo>
                  <a:lnTo>
                    <a:pt x="30997" y="26899"/>
                  </a:lnTo>
                  <a:lnTo>
                    <a:pt x="43728" y="23068"/>
                  </a:lnTo>
                  <a:lnTo>
                    <a:pt x="57323" y="18719"/>
                  </a:lnTo>
                  <a:lnTo>
                    <a:pt x="64282" y="17242"/>
                  </a:lnTo>
                  <a:lnTo>
                    <a:pt x="71303" y="16257"/>
                  </a:lnTo>
                  <a:lnTo>
                    <a:pt x="78364" y="15600"/>
                  </a:lnTo>
                  <a:lnTo>
                    <a:pt x="86247" y="14369"/>
                  </a:lnTo>
                  <a:lnTo>
                    <a:pt x="94678" y="12754"/>
                  </a:lnTo>
                  <a:lnTo>
                    <a:pt x="103473" y="10884"/>
                  </a:lnTo>
                  <a:lnTo>
                    <a:pt x="111717" y="9637"/>
                  </a:lnTo>
                  <a:lnTo>
                    <a:pt x="119595" y="8806"/>
                  </a:lnTo>
                  <a:lnTo>
                    <a:pt x="127228" y="8252"/>
                  </a:lnTo>
                  <a:lnTo>
                    <a:pt x="134698" y="7882"/>
                  </a:lnTo>
                  <a:lnTo>
                    <a:pt x="149348" y="7472"/>
                  </a:lnTo>
                  <a:lnTo>
                    <a:pt x="155794" y="6569"/>
                  </a:lnTo>
                  <a:lnTo>
                    <a:pt x="161680" y="5173"/>
                  </a:lnTo>
                  <a:lnTo>
                    <a:pt x="167191" y="3448"/>
                  </a:lnTo>
                  <a:lnTo>
                    <a:pt x="172452" y="2299"/>
                  </a:lnTo>
                  <a:lnTo>
                    <a:pt x="177547" y="1533"/>
                  </a:lnTo>
                  <a:lnTo>
                    <a:pt x="182531" y="1022"/>
                  </a:lnTo>
                  <a:lnTo>
                    <a:pt x="186648" y="681"/>
                  </a:lnTo>
                  <a:lnTo>
                    <a:pt x="190186" y="454"/>
                  </a:lnTo>
                  <a:lnTo>
                    <a:pt x="1996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278"/>
            <p:cNvSpPr/>
            <p:nvPr/>
          </p:nvSpPr>
          <p:spPr>
            <a:xfrm>
              <a:off x="6222206" y="1428750"/>
              <a:ext cx="42863" cy="242888"/>
            </a:xfrm>
            <a:custGeom>
              <a:avLst/>
              <a:gdLst/>
              <a:ahLst/>
              <a:cxnLst/>
              <a:rect l="0" t="0" r="0" b="0"/>
              <a:pathLst>
                <a:path w="42863" h="242888">
                  <a:moveTo>
                    <a:pt x="0" y="0"/>
                  </a:moveTo>
                  <a:lnTo>
                    <a:pt x="0" y="17759"/>
                  </a:lnTo>
                  <a:lnTo>
                    <a:pt x="794" y="19777"/>
                  </a:lnTo>
                  <a:lnTo>
                    <a:pt x="2117" y="21916"/>
                  </a:lnTo>
                  <a:lnTo>
                    <a:pt x="3792" y="24135"/>
                  </a:lnTo>
                  <a:lnTo>
                    <a:pt x="4910" y="26409"/>
                  </a:lnTo>
                  <a:lnTo>
                    <a:pt x="6151" y="31051"/>
                  </a:lnTo>
                  <a:lnTo>
                    <a:pt x="6702" y="37878"/>
                  </a:lnTo>
                  <a:lnTo>
                    <a:pt x="6947" y="45409"/>
                  </a:lnTo>
                  <a:lnTo>
                    <a:pt x="7056" y="51402"/>
                  </a:lnTo>
                  <a:lnTo>
                    <a:pt x="7879" y="54112"/>
                  </a:lnTo>
                  <a:lnTo>
                    <a:pt x="9222" y="56712"/>
                  </a:lnTo>
                  <a:lnTo>
                    <a:pt x="10910" y="59239"/>
                  </a:lnTo>
                  <a:lnTo>
                    <a:pt x="12036" y="62511"/>
                  </a:lnTo>
                  <a:lnTo>
                    <a:pt x="12787" y="66280"/>
                  </a:lnTo>
                  <a:lnTo>
                    <a:pt x="13287" y="70380"/>
                  </a:lnTo>
                  <a:lnTo>
                    <a:pt x="14414" y="74701"/>
                  </a:lnTo>
                  <a:lnTo>
                    <a:pt x="15959" y="79169"/>
                  </a:lnTo>
                  <a:lnTo>
                    <a:pt x="17783" y="83736"/>
                  </a:lnTo>
                  <a:lnTo>
                    <a:pt x="18999" y="87574"/>
                  </a:lnTo>
                  <a:lnTo>
                    <a:pt x="19810" y="90926"/>
                  </a:lnTo>
                  <a:lnTo>
                    <a:pt x="20711" y="97561"/>
                  </a:lnTo>
                  <a:lnTo>
                    <a:pt x="20951" y="101553"/>
                  </a:lnTo>
                  <a:lnTo>
                    <a:pt x="21218" y="109428"/>
                  </a:lnTo>
                  <a:lnTo>
                    <a:pt x="21368" y="119118"/>
                  </a:lnTo>
                  <a:lnTo>
                    <a:pt x="21403" y="127289"/>
                  </a:lnTo>
                  <a:lnTo>
                    <a:pt x="22206" y="130897"/>
                  </a:lnTo>
                  <a:lnTo>
                    <a:pt x="23535" y="134096"/>
                  </a:lnTo>
                  <a:lnTo>
                    <a:pt x="25215" y="137022"/>
                  </a:lnTo>
                  <a:lnTo>
                    <a:pt x="26335" y="140560"/>
                  </a:lnTo>
                  <a:lnTo>
                    <a:pt x="27082" y="144507"/>
                  </a:lnTo>
                  <a:lnTo>
                    <a:pt x="27579" y="148725"/>
                  </a:lnTo>
                  <a:lnTo>
                    <a:pt x="28132" y="155529"/>
                  </a:lnTo>
                  <a:lnTo>
                    <a:pt x="28378" y="161199"/>
                  </a:lnTo>
                  <a:lnTo>
                    <a:pt x="28517" y="168853"/>
                  </a:lnTo>
                  <a:lnTo>
                    <a:pt x="28574" y="195260"/>
                  </a:lnTo>
                  <a:lnTo>
                    <a:pt x="29368" y="197642"/>
                  </a:lnTo>
                  <a:lnTo>
                    <a:pt x="30691" y="200023"/>
                  </a:lnTo>
                  <a:lnTo>
                    <a:pt x="32367" y="202405"/>
                  </a:lnTo>
                  <a:lnTo>
                    <a:pt x="33485" y="204786"/>
                  </a:lnTo>
                  <a:lnTo>
                    <a:pt x="34726" y="209549"/>
                  </a:lnTo>
                  <a:lnTo>
                    <a:pt x="35522" y="214165"/>
                  </a:lnTo>
                  <a:lnTo>
                    <a:pt x="35631" y="217686"/>
                  </a:lnTo>
                  <a:lnTo>
                    <a:pt x="36454" y="218943"/>
                  </a:lnTo>
                  <a:lnTo>
                    <a:pt x="37797" y="219780"/>
                  </a:lnTo>
                  <a:lnTo>
                    <a:pt x="39485" y="220339"/>
                  </a:lnTo>
                  <a:lnTo>
                    <a:pt x="40611" y="221505"/>
                  </a:lnTo>
                  <a:lnTo>
                    <a:pt x="41362" y="223076"/>
                  </a:lnTo>
                  <a:lnTo>
                    <a:pt x="42566" y="227508"/>
                  </a:lnTo>
                  <a:lnTo>
                    <a:pt x="42836" y="234655"/>
                  </a:lnTo>
                  <a:lnTo>
                    <a:pt x="42862" y="242887"/>
                  </a:lnTo>
                  <a:lnTo>
                    <a:pt x="42862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279"/>
            <p:cNvSpPr/>
            <p:nvPr/>
          </p:nvSpPr>
          <p:spPr>
            <a:xfrm>
              <a:off x="6315380" y="1428750"/>
              <a:ext cx="231601" cy="227570"/>
            </a:xfrm>
            <a:custGeom>
              <a:avLst/>
              <a:gdLst/>
              <a:ahLst/>
              <a:cxnLst/>
              <a:rect l="0" t="0" r="0" b="0"/>
              <a:pathLst>
                <a:path w="231601" h="227570">
                  <a:moveTo>
                    <a:pt x="92563" y="0"/>
                  </a:moveTo>
                  <a:lnTo>
                    <a:pt x="88771" y="0"/>
                  </a:lnTo>
                  <a:lnTo>
                    <a:pt x="87653" y="793"/>
                  </a:lnTo>
                  <a:lnTo>
                    <a:pt x="86909" y="2116"/>
                  </a:lnTo>
                  <a:lnTo>
                    <a:pt x="85714" y="6150"/>
                  </a:lnTo>
                  <a:lnTo>
                    <a:pt x="84822" y="6481"/>
                  </a:lnTo>
                  <a:lnTo>
                    <a:pt x="81714" y="6849"/>
                  </a:lnTo>
                  <a:lnTo>
                    <a:pt x="79774" y="7741"/>
                  </a:lnTo>
                  <a:lnTo>
                    <a:pt x="73252" y="11995"/>
                  </a:lnTo>
                  <a:lnTo>
                    <a:pt x="66292" y="14402"/>
                  </a:lnTo>
                  <a:lnTo>
                    <a:pt x="59203" y="19789"/>
                  </a:lnTo>
                  <a:lnTo>
                    <a:pt x="54453" y="24141"/>
                  </a:lnTo>
                  <a:lnTo>
                    <a:pt x="49696" y="30837"/>
                  </a:lnTo>
                  <a:lnTo>
                    <a:pt x="47316" y="34846"/>
                  </a:lnTo>
                  <a:lnTo>
                    <a:pt x="42556" y="41416"/>
                  </a:lnTo>
                  <a:lnTo>
                    <a:pt x="37794" y="46982"/>
                  </a:lnTo>
                  <a:lnTo>
                    <a:pt x="33032" y="52101"/>
                  </a:lnTo>
                  <a:lnTo>
                    <a:pt x="23507" y="61856"/>
                  </a:lnTo>
                  <a:lnTo>
                    <a:pt x="18745" y="66650"/>
                  </a:lnTo>
                  <a:lnTo>
                    <a:pt x="13982" y="73542"/>
                  </a:lnTo>
                  <a:lnTo>
                    <a:pt x="11601" y="77603"/>
                  </a:lnTo>
                  <a:lnTo>
                    <a:pt x="8955" y="84232"/>
                  </a:lnTo>
                  <a:lnTo>
                    <a:pt x="7779" y="89823"/>
                  </a:lnTo>
                  <a:lnTo>
                    <a:pt x="7256" y="94955"/>
                  </a:lnTo>
                  <a:lnTo>
                    <a:pt x="4907" y="101998"/>
                  </a:lnTo>
                  <a:lnTo>
                    <a:pt x="3169" y="106098"/>
                  </a:lnTo>
                  <a:lnTo>
                    <a:pt x="2011" y="110420"/>
                  </a:lnTo>
                  <a:lnTo>
                    <a:pt x="1239" y="114888"/>
                  </a:lnTo>
                  <a:lnTo>
                    <a:pt x="724" y="119454"/>
                  </a:lnTo>
                  <a:lnTo>
                    <a:pt x="381" y="123292"/>
                  </a:lnTo>
                  <a:lnTo>
                    <a:pt x="0" y="129673"/>
                  </a:lnTo>
                  <a:lnTo>
                    <a:pt x="692" y="133280"/>
                  </a:lnTo>
                  <a:lnTo>
                    <a:pt x="1947" y="137272"/>
                  </a:lnTo>
                  <a:lnTo>
                    <a:pt x="3577" y="141521"/>
                  </a:lnTo>
                  <a:lnTo>
                    <a:pt x="4664" y="145941"/>
                  </a:lnTo>
                  <a:lnTo>
                    <a:pt x="5389" y="150475"/>
                  </a:lnTo>
                  <a:lnTo>
                    <a:pt x="5872" y="155085"/>
                  </a:lnTo>
                  <a:lnTo>
                    <a:pt x="6194" y="159746"/>
                  </a:lnTo>
                  <a:lnTo>
                    <a:pt x="6409" y="164441"/>
                  </a:lnTo>
                  <a:lnTo>
                    <a:pt x="6552" y="169159"/>
                  </a:lnTo>
                  <a:lnTo>
                    <a:pt x="7441" y="173097"/>
                  </a:lnTo>
                  <a:lnTo>
                    <a:pt x="10546" y="179590"/>
                  </a:lnTo>
                  <a:lnTo>
                    <a:pt x="14571" y="187238"/>
                  </a:lnTo>
                  <a:lnTo>
                    <a:pt x="16756" y="191501"/>
                  </a:lnTo>
                  <a:lnTo>
                    <a:pt x="23417" y="198353"/>
                  </a:lnTo>
                  <a:lnTo>
                    <a:pt x="27416" y="201291"/>
                  </a:lnTo>
                  <a:lnTo>
                    <a:pt x="33976" y="206673"/>
                  </a:lnTo>
                  <a:lnTo>
                    <a:pt x="39537" y="211711"/>
                  </a:lnTo>
                  <a:lnTo>
                    <a:pt x="44654" y="216595"/>
                  </a:lnTo>
                  <a:lnTo>
                    <a:pt x="47924" y="218216"/>
                  </a:lnTo>
                  <a:lnTo>
                    <a:pt x="51691" y="219296"/>
                  </a:lnTo>
                  <a:lnTo>
                    <a:pt x="55790" y="220016"/>
                  </a:lnTo>
                  <a:lnTo>
                    <a:pt x="60110" y="220496"/>
                  </a:lnTo>
                  <a:lnTo>
                    <a:pt x="64578" y="220816"/>
                  </a:lnTo>
                  <a:lnTo>
                    <a:pt x="69144" y="221029"/>
                  </a:lnTo>
                  <a:lnTo>
                    <a:pt x="72981" y="221965"/>
                  </a:lnTo>
                  <a:lnTo>
                    <a:pt x="79363" y="225122"/>
                  </a:lnTo>
                  <a:lnTo>
                    <a:pt x="82969" y="226281"/>
                  </a:lnTo>
                  <a:lnTo>
                    <a:pt x="86961" y="227054"/>
                  </a:lnTo>
                  <a:lnTo>
                    <a:pt x="91210" y="227569"/>
                  </a:lnTo>
                  <a:lnTo>
                    <a:pt x="95630" y="227119"/>
                  </a:lnTo>
                  <a:lnTo>
                    <a:pt x="100164" y="226025"/>
                  </a:lnTo>
                  <a:lnTo>
                    <a:pt x="104774" y="224502"/>
                  </a:lnTo>
                  <a:lnTo>
                    <a:pt x="109435" y="223486"/>
                  </a:lnTo>
                  <a:lnTo>
                    <a:pt x="114130" y="222810"/>
                  </a:lnTo>
                  <a:lnTo>
                    <a:pt x="118847" y="222358"/>
                  </a:lnTo>
                  <a:lnTo>
                    <a:pt x="122786" y="221264"/>
                  </a:lnTo>
                  <a:lnTo>
                    <a:pt x="129279" y="217931"/>
                  </a:lnTo>
                  <a:lnTo>
                    <a:pt x="132915" y="216724"/>
                  </a:lnTo>
                  <a:lnTo>
                    <a:pt x="136927" y="215920"/>
                  </a:lnTo>
                  <a:lnTo>
                    <a:pt x="141189" y="215384"/>
                  </a:lnTo>
                  <a:lnTo>
                    <a:pt x="144824" y="213439"/>
                  </a:lnTo>
                  <a:lnTo>
                    <a:pt x="154527" y="203911"/>
                  </a:lnTo>
                  <a:lnTo>
                    <a:pt x="158479" y="201028"/>
                  </a:lnTo>
                  <a:lnTo>
                    <a:pt x="162700" y="198312"/>
                  </a:lnTo>
                  <a:lnTo>
                    <a:pt x="167102" y="195708"/>
                  </a:lnTo>
                  <a:lnTo>
                    <a:pt x="171625" y="193178"/>
                  </a:lnTo>
                  <a:lnTo>
                    <a:pt x="176228" y="190698"/>
                  </a:lnTo>
                  <a:lnTo>
                    <a:pt x="180883" y="187457"/>
                  </a:lnTo>
                  <a:lnTo>
                    <a:pt x="185575" y="183708"/>
                  </a:lnTo>
                  <a:lnTo>
                    <a:pt x="190290" y="179622"/>
                  </a:lnTo>
                  <a:lnTo>
                    <a:pt x="194227" y="175311"/>
                  </a:lnTo>
                  <a:lnTo>
                    <a:pt x="197645" y="170848"/>
                  </a:lnTo>
                  <a:lnTo>
                    <a:pt x="200718" y="166286"/>
                  </a:lnTo>
                  <a:lnTo>
                    <a:pt x="204354" y="162451"/>
                  </a:lnTo>
                  <a:lnTo>
                    <a:pt x="208365" y="159101"/>
                  </a:lnTo>
                  <a:lnTo>
                    <a:pt x="212627" y="156073"/>
                  </a:lnTo>
                  <a:lnTo>
                    <a:pt x="215469" y="152467"/>
                  </a:lnTo>
                  <a:lnTo>
                    <a:pt x="217363" y="148476"/>
                  </a:lnTo>
                  <a:lnTo>
                    <a:pt x="218625" y="144228"/>
                  </a:lnTo>
                  <a:lnTo>
                    <a:pt x="220261" y="139808"/>
                  </a:lnTo>
                  <a:lnTo>
                    <a:pt x="222145" y="135274"/>
                  </a:lnTo>
                  <a:lnTo>
                    <a:pt x="224195" y="130664"/>
                  </a:lnTo>
                  <a:lnTo>
                    <a:pt x="226356" y="126796"/>
                  </a:lnTo>
                  <a:lnTo>
                    <a:pt x="230873" y="120383"/>
                  </a:lnTo>
                  <a:lnTo>
                    <a:pt x="231600" y="116768"/>
                  </a:lnTo>
                  <a:lnTo>
                    <a:pt x="231292" y="112770"/>
                  </a:lnTo>
                  <a:lnTo>
                    <a:pt x="230293" y="108517"/>
                  </a:lnTo>
                  <a:lnTo>
                    <a:pt x="229627" y="104095"/>
                  </a:lnTo>
                  <a:lnTo>
                    <a:pt x="229183" y="99559"/>
                  </a:lnTo>
                  <a:lnTo>
                    <a:pt x="228690" y="91079"/>
                  </a:lnTo>
                  <a:lnTo>
                    <a:pt x="228470" y="84665"/>
                  </a:lnTo>
                  <a:lnTo>
                    <a:pt x="228347" y="72799"/>
                  </a:lnTo>
                  <a:lnTo>
                    <a:pt x="227536" y="69170"/>
                  </a:lnTo>
                  <a:lnTo>
                    <a:pt x="224518" y="63021"/>
                  </a:lnTo>
                  <a:lnTo>
                    <a:pt x="220531" y="57642"/>
                  </a:lnTo>
                  <a:lnTo>
                    <a:pt x="216112" y="52606"/>
                  </a:lnTo>
                  <a:lnTo>
                    <a:pt x="211503" y="47722"/>
                  </a:lnTo>
                  <a:lnTo>
                    <a:pt x="204692" y="42905"/>
                  </a:lnTo>
                  <a:lnTo>
                    <a:pt x="200654" y="40510"/>
                  </a:lnTo>
                  <a:lnTo>
                    <a:pt x="194049" y="37848"/>
                  </a:lnTo>
                  <a:lnTo>
                    <a:pt x="187674" y="35871"/>
                  </a:lnTo>
                  <a:lnTo>
                    <a:pt x="183752" y="34233"/>
                  </a:lnTo>
                  <a:lnTo>
                    <a:pt x="179550" y="32347"/>
                  </a:lnTo>
                  <a:lnTo>
                    <a:pt x="175160" y="31089"/>
                  </a:lnTo>
                  <a:lnTo>
                    <a:pt x="170646" y="30251"/>
                  </a:lnTo>
                  <a:lnTo>
                    <a:pt x="166051" y="29692"/>
                  </a:lnTo>
                  <a:lnTo>
                    <a:pt x="160604" y="29320"/>
                  </a:lnTo>
                  <a:lnTo>
                    <a:pt x="154593" y="29071"/>
                  </a:lnTo>
                  <a:lnTo>
                    <a:pt x="136871" y="28722"/>
                  </a:lnTo>
                  <a:lnTo>
                    <a:pt x="71132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280"/>
            <p:cNvSpPr/>
            <p:nvPr/>
          </p:nvSpPr>
          <p:spPr>
            <a:xfrm>
              <a:off x="6386512" y="1457325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281"/>
            <p:cNvSpPr/>
            <p:nvPr/>
          </p:nvSpPr>
          <p:spPr>
            <a:xfrm>
              <a:off x="6750843" y="1521618"/>
              <a:ext cx="142876" cy="1"/>
            </a:xfrm>
            <a:custGeom>
              <a:avLst/>
              <a:gdLst/>
              <a:ahLst/>
              <a:cxnLst/>
              <a:rect l="0" t="0" r="0" b="0"/>
              <a:pathLst>
                <a:path w="142876" h="1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282"/>
            <p:cNvSpPr/>
            <p:nvPr/>
          </p:nvSpPr>
          <p:spPr>
            <a:xfrm>
              <a:off x="6757987" y="1585912"/>
              <a:ext cx="185739" cy="7058"/>
            </a:xfrm>
            <a:custGeom>
              <a:avLst/>
              <a:gdLst/>
              <a:ahLst/>
              <a:cxnLst/>
              <a:rect l="0" t="0" r="0" b="0"/>
              <a:pathLst>
                <a:path w="185739" h="7058">
                  <a:moveTo>
                    <a:pt x="0" y="0"/>
                  </a:moveTo>
                  <a:lnTo>
                    <a:pt x="6151" y="0"/>
                  </a:lnTo>
                  <a:lnTo>
                    <a:pt x="8069" y="794"/>
                  </a:lnTo>
                  <a:lnTo>
                    <a:pt x="10936" y="2117"/>
                  </a:lnTo>
                  <a:lnTo>
                    <a:pt x="14435" y="3792"/>
                  </a:lnTo>
                  <a:lnTo>
                    <a:pt x="17560" y="4909"/>
                  </a:lnTo>
                  <a:lnTo>
                    <a:pt x="20438" y="5654"/>
                  </a:lnTo>
                  <a:lnTo>
                    <a:pt x="23151" y="6151"/>
                  </a:lnTo>
                  <a:lnTo>
                    <a:pt x="26546" y="6482"/>
                  </a:lnTo>
                  <a:lnTo>
                    <a:pt x="30397" y="6702"/>
                  </a:lnTo>
                  <a:lnTo>
                    <a:pt x="38910" y="6948"/>
                  </a:lnTo>
                  <a:lnTo>
                    <a:pt x="47985" y="7057"/>
                  </a:lnTo>
                  <a:lnTo>
                    <a:pt x="52628" y="6292"/>
                  </a:lnTo>
                  <a:lnTo>
                    <a:pt x="57310" y="4988"/>
                  </a:lnTo>
                  <a:lnTo>
                    <a:pt x="62019" y="3326"/>
                  </a:lnTo>
                  <a:lnTo>
                    <a:pt x="67540" y="2217"/>
                  </a:lnTo>
                  <a:lnTo>
                    <a:pt x="73602" y="1478"/>
                  </a:lnTo>
                  <a:lnTo>
                    <a:pt x="80024" y="985"/>
                  </a:lnTo>
                  <a:lnTo>
                    <a:pt x="85893" y="657"/>
                  </a:lnTo>
                  <a:lnTo>
                    <a:pt x="96648" y="292"/>
                  </a:lnTo>
                  <a:lnTo>
                    <a:pt x="132270" y="26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283"/>
            <p:cNvSpPr/>
            <p:nvPr/>
          </p:nvSpPr>
          <p:spPr>
            <a:xfrm>
              <a:off x="7086600" y="1428750"/>
              <a:ext cx="57151" cy="221457"/>
            </a:xfrm>
            <a:custGeom>
              <a:avLst/>
              <a:gdLst/>
              <a:ahLst/>
              <a:cxnLst/>
              <a:rect l="0" t="0" r="0" b="0"/>
              <a:pathLst>
                <a:path w="57151" h="221457">
                  <a:moveTo>
                    <a:pt x="0" y="0"/>
                  </a:moveTo>
                  <a:lnTo>
                    <a:pt x="7056" y="0"/>
                  </a:lnTo>
                  <a:lnTo>
                    <a:pt x="7126" y="5703"/>
                  </a:lnTo>
                  <a:lnTo>
                    <a:pt x="7135" y="9943"/>
                  </a:lnTo>
                  <a:lnTo>
                    <a:pt x="7932" y="12978"/>
                  </a:lnTo>
                  <a:lnTo>
                    <a:pt x="9256" y="16589"/>
                  </a:lnTo>
                  <a:lnTo>
                    <a:pt x="10933" y="20585"/>
                  </a:lnTo>
                  <a:lnTo>
                    <a:pt x="12051" y="24835"/>
                  </a:lnTo>
                  <a:lnTo>
                    <a:pt x="12796" y="29257"/>
                  </a:lnTo>
                  <a:lnTo>
                    <a:pt x="13293" y="33792"/>
                  </a:lnTo>
                  <a:lnTo>
                    <a:pt x="14418" y="38403"/>
                  </a:lnTo>
                  <a:lnTo>
                    <a:pt x="15962" y="43064"/>
                  </a:lnTo>
                  <a:lnTo>
                    <a:pt x="17785" y="47759"/>
                  </a:lnTo>
                  <a:lnTo>
                    <a:pt x="19001" y="51683"/>
                  </a:lnTo>
                  <a:lnTo>
                    <a:pt x="20351" y="58160"/>
                  </a:lnTo>
                  <a:lnTo>
                    <a:pt x="20711" y="62585"/>
                  </a:lnTo>
                  <a:lnTo>
                    <a:pt x="20951" y="67917"/>
                  </a:lnTo>
                  <a:lnTo>
                    <a:pt x="21289" y="84682"/>
                  </a:lnTo>
                  <a:lnTo>
                    <a:pt x="21336" y="89792"/>
                  </a:lnTo>
                  <a:lnTo>
                    <a:pt x="22162" y="94786"/>
                  </a:lnTo>
                  <a:lnTo>
                    <a:pt x="23505" y="99703"/>
                  </a:lnTo>
                  <a:lnTo>
                    <a:pt x="25196" y="104569"/>
                  </a:lnTo>
                  <a:lnTo>
                    <a:pt x="26322" y="110193"/>
                  </a:lnTo>
                  <a:lnTo>
                    <a:pt x="27073" y="116325"/>
                  </a:lnTo>
                  <a:lnTo>
                    <a:pt x="27573" y="122793"/>
                  </a:lnTo>
                  <a:lnTo>
                    <a:pt x="28701" y="128693"/>
                  </a:lnTo>
                  <a:lnTo>
                    <a:pt x="30246" y="134214"/>
                  </a:lnTo>
                  <a:lnTo>
                    <a:pt x="32070" y="139482"/>
                  </a:lnTo>
                  <a:lnTo>
                    <a:pt x="33287" y="144582"/>
                  </a:lnTo>
                  <a:lnTo>
                    <a:pt x="34097" y="149569"/>
                  </a:lnTo>
                  <a:lnTo>
                    <a:pt x="34638" y="154481"/>
                  </a:lnTo>
                  <a:lnTo>
                    <a:pt x="34998" y="158550"/>
                  </a:lnTo>
                  <a:lnTo>
                    <a:pt x="35398" y="165187"/>
                  </a:lnTo>
                  <a:lnTo>
                    <a:pt x="36299" y="168862"/>
                  </a:lnTo>
                  <a:lnTo>
                    <a:pt x="37693" y="172900"/>
                  </a:lnTo>
                  <a:lnTo>
                    <a:pt x="39416" y="177179"/>
                  </a:lnTo>
                  <a:lnTo>
                    <a:pt x="41358" y="180825"/>
                  </a:lnTo>
                  <a:lnTo>
                    <a:pt x="43447" y="184050"/>
                  </a:lnTo>
                  <a:lnTo>
                    <a:pt x="45633" y="186994"/>
                  </a:lnTo>
                  <a:lnTo>
                    <a:pt x="47091" y="189750"/>
                  </a:lnTo>
                  <a:lnTo>
                    <a:pt x="48710" y="194929"/>
                  </a:lnTo>
                  <a:lnTo>
                    <a:pt x="49936" y="197421"/>
                  </a:lnTo>
                  <a:lnTo>
                    <a:pt x="51547" y="199876"/>
                  </a:lnTo>
                  <a:lnTo>
                    <a:pt x="56043" y="205728"/>
                  </a:lnTo>
                  <a:lnTo>
                    <a:pt x="56658" y="208645"/>
                  </a:lnTo>
                  <a:lnTo>
                    <a:pt x="57085" y="214359"/>
                  </a:lnTo>
                  <a:lnTo>
                    <a:pt x="5715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284"/>
            <p:cNvSpPr/>
            <p:nvPr/>
          </p:nvSpPr>
          <p:spPr>
            <a:xfrm>
              <a:off x="5965031" y="1850231"/>
              <a:ext cx="192882" cy="14288"/>
            </a:xfrm>
            <a:custGeom>
              <a:avLst/>
              <a:gdLst/>
              <a:ahLst/>
              <a:cxnLst/>
              <a:rect l="0" t="0" r="0" b="0"/>
              <a:pathLst>
                <a:path w="192882" h="14288">
                  <a:moveTo>
                    <a:pt x="0" y="7144"/>
                  </a:moveTo>
                  <a:lnTo>
                    <a:pt x="0" y="13294"/>
                  </a:lnTo>
                  <a:lnTo>
                    <a:pt x="794" y="13625"/>
                  </a:lnTo>
                  <a:lnTo>
                    <a:pt x="3792" y="13993"/>
                  </a:lnTo>
                  <a:lnTo>
                    <a:pt x="8819" y="14248"/>
                  </a:lnTo>
                  <a:lnTo>
                    <a:pt x="65364" y="14287"/>
                  </a:lnTo>
                  <a:lnTo>
                    <a:pt x="69770" y="13494"/>
                  </a:lnTo>
                  <a:lnTo>
                    <a:pt x="75088" y="12171"/>
                  </a:lnTo>
                  <a:lnTo>
                    <a:pt x="81015" y="10495"/>
                  </a:lnTo>
                  <a:lnTo>
                    <a:pt x="86554" y="9378"/>
                  </a:lnTo>
                  <a:lnTo>
                    <a:pt x="91834" y="8633"/>
                  </a:lnTo>
                  <a:lnTo>
                    <a:pt x="96942" y="8136"/>
                  </a:lnTo>
                  <a:lnTo>
                    <a:pt x="102727" y="7806"/>
                  </a:lnTo>
                  <a:lnTo>
                    <a:pt x="115507" y="7438"/>
                  </a:lnTo>
                  <a:lnTo>
                    <a:pt x="132296" y="7231"/>
                  </a:lnTo>
                  <a:lnTo>
                    <a:pt x="136616" y="6408"/>
                  </a:lnTo>
                  <a:lnTo>
                    <a:pt x="140290" y="5066"/>
                  </a:lnTo>
                  <a:lnTo>
                    <a:pt x="143533" y="3377"/>
                  </a:lnTo>
                  <a:lnTo>
                    <a:pt x="147282" y="2251"/>
                  </a:lnTo>
                  <a:lnTo>
                    <a:pt x="151369" y="1501"/>
                  </a:lnTo>
                  <a:lnTo>
                    <a:pt x="155682" y="1000"/>
                  </a:lnTo>
                  <a:lnTo>
                    <a:pt x="160144" y="667"/>
                  </a:lnTo>
                  <a:lnTo>
                    <a:pt x="164706" y="444"/>
                  </a:lnTo>
                  <a:lnTo>
                    <a:pt x="176596" y="132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285"/>
            <p:cNvSpPr/>
            <p:nvPr/>
          </p:nvSpPr>
          <p:spPr>
            <a:xfrm>
              <a:off x="6236493" y="1771650"/>
              <a:ext cx="71439" cy="164307"/>
            </a:xfrm>
            <a:custGeom>
              <a:avLst/>
              <a:gdLst/>
              <a:ahLst/>
              <a:cxnLst/>
              <a:rect l="0" t="0" r="0" b="0"/>
              <a:pathLst>
                <a:path w="71439" h="164307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0"/>
                  </a:lnTo>
                  <a:lnTo>
                    <a:pt x="4910" y="7275"/>
                  </a:lnTo>
                  <a:lnTo>
                    <a:pt x="5655" y="8819"/>
                  </a:lnTo>
                  <a:lnTo>
                    <a:pt x="6151" y="10641"/>
                  </a:lnTo>
                  <a:lnTo>
                    <a:pt x="7276" y="12650"/>
                  </a:lnTo>
                  <a:lnTo>
                    <a:pt x="8819" y="14783"/>
                  </a:lnTo>
                  <a:lnTo>
                    <a:pt x="10642" y="16999"/>
                  </a:lnTo>
                  <a:lnTo>
                    <a:pt x="12651" y="20064"/>
                  </a:lnTo>
                  <a:lnTo>
                    <a:pt x="14784" y="23695"/>
                  </a:lnTo>
                  <a:lnTo>
                    <a:pt x="17000" y="27702"/>
                  </a:lnTo>
                  <a:lnTo>
                    <a:pt x="18477" y="31168"/>
                  </a:lnTo>
                  <a:lnTo>
                    <a:pt x="19462" y="34272"/>
                  </a:lnTo>
                  <a:lnTo>
                    <a:pt x="20119" y="37136"/>
                  </a:lnTo>
                  <a:lnTo>
                    <a:pt x="21350" y="40632"/>
                  </a:lnTo>
                  <a:lnTo>
                    <a:pt x="22965" y="44550"/>
                  </a:lnTo>
                  <a:lnTo>
                    <a:pt x="24835" y="48750"/>
                  </a:lnTo>
                  <a:lnTo>
                    <a:pt x="29029" y="57650"/>
                  </a:lnTo>
                  <a:lnTo>
                    <a:pt x="31260" y="62246"/>
                  </a:lnTo>
                  <a:lnTo>
                    <a:pt x="32746" y="66897"/>
                  </a:lnTo>
                  <a:lnTo>
                    <a:pt x="33737" y="71585"/>
                  </a:lnTo>
                  <a:lnTo>
                    <a:pt x="34398" y="76298"/>
                  </a:lnTo>
                  <a:lnTo>
                    <a:pt x="35632" y="81028"/>
                  </a:lnTo>
                  <a:lnTo>
                    <a:pt x="37248" y="85768"/>
                  </a:lnTo>
                  <a:lnTo>
                    <a:pt x="39120" y="90516"/>
                  </a:lnTo>
                  <a:lnTo>
                    <a:pt x="41161" y="95269"/>
                  </a:lnTo>
                  <a:lnTo>
                    <a:pt x="45546" y="104783"/>
                  </a:lnTo>
                  <a:lnTo>
                    <a:pt x="47033" y="109543"/>
                  </a:lnTo>
                  <a:lnTo>
                    <a:pt x="48024" y="114303"/>
                  </a:lnTo>
                  <a:lnTo>
                    <a:pt x="48685" y="119065"/>
                  </a:lnTo>
                  <a:lnTo>
                    <a:pt x="49125" y="123032"/>
                  </a:lnTo>
                  <a:lnTo>
                    <a:pt x="49419" y="126471"/>
                  </a:lnTo>
                  <a:lnTo>
                    <a:pt x="49615" y="129558"/>
                  </a:lnTo>
                  <a:lnTo>
                    <a:pt x="50539" y="132409"/>
                  </a:lnTo>
                  <a:lnTo>
                    <a:pt x="51949" y="135104"/>
                  </a:lnTo>
                  <a:lnTo>
                    <a:pt x="53683" y="137694"/>
                  </a:lnTo>
                  <a:lnTo>
                    <a:pt x="55609" y="142689"/>
                  </a:lnTo>
                  <a:lnTo>
                    <a:pt x="56465" y="147554"/>
                  </a:lnTo>
                  <a:lnTo>
                    <a:pt x="56846" y="152363"/>
                  </a:lnTo>
                  <a:lnTo>
                    <a:pt x="57741" y="154756"/>
                  </a:lnTo>
                  <a:lnTo>
                    <a:pt x="59132" y="157146"/>
                  </a:lnTo>
                  <a:lnTo>
                    <a:pt x="63274" y="162891"/>
                  </a:lnTo>
                  <a:lnTo>
                    <a:pt x="64408" y="163363"/>
                  </a:lnTo>
                  <a:lnTo>
                    <a:pt x="65957" y="163677"/>
                  </a:lnTo>
                  <a:lnTo>
                    <a:pt x="71438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286"/>
            <p:cNvSpPr/>
            <p:nvPr/>
          </p:nvSpPr>
          <p:spPr>
            <a:xfrm>
              <a:off x="6350803" y="1785937"/>
              <a:ext cx="164261" cy="157127"/>
            </a:xfrm>
            <a:custGeom>
              <a:avLst/>
              <a:gdLst/>
              <a:ahLst/>
              <a:cxnLst/>
              <a:rect l="0" t="0" r="0" b="0"/>
              <a:pathLst>
                <a:path w="164261" h="157127">
                  <a:moveTo>
                    <a:pt x="35709" y="0"/>
                  </a:moveTo>
                  <a:lnTo>
                    <a:pt x="35709" y="3792"/>
                  </a:lnTo>
                  <a:lnTo>
                    <a:pt x="34915" y="4910"/>
                  </a:lnTo>
                  <a:lnTo>
                    <a:pt x="33592" y="5654"/>
                  </a:lnTo>
                  <a:lnTo>
                    <a:pt x="29558" y="6850"/>
                  </a:lnTo>
                  <a:lnTo>
                    <a:pt x="25067" y="10849"/>
                  </a:lnTo>
                  <a:lnTo>
                    <a:pt x="22264" y="12789"/>
                  </a:lnTo>
                  <a:lnTo>
                    <a:pt x="18808" y="14876"/>
                  </a:lnTo>
                  <a:lnTo>
                    <a:pt x="14917" y="17061"/>
                  </a:lnTo>
                  <a:lnTo>
                    <a:pt x="12323" y="19312"/>
                  </a:lnTo>
                  <a:lnTo>
                    <a:pt x="10593" y="21606"/>
                  </a:lnTo>
                  <a:lnTo>
                    <a:pt x="4025" y="34783"/>
                  </a:lnTo>
                  <a:lnTo>
                    <a:pt x="2680" y="38270"/>
                  </a:lnTo>
                  <a:lnTo>
                    <a:pt x="1784" y="41388"/>
                  </a:lnTo>
                  <a:lnTo>
                    <a:pt x="1186" y="44261"/>
                  </a:lnTo>
                  <a:lnTo>
                    <a:pt x="787" y="47764"/>
                  </a:lnTo>
                  <a:lnTo>
                    <a:pt x="522" y="51686"/>
                  </a:lnTo>
                  <a:lnTo>
                    <a:pt x="227" y="59484"/>
                  </a:lnTo>
                  <a:lnTo>
                    <a:pt x="95" y="65596"/>
                  </a:lnTo>
                  <a:lnTo>
                    <a:pt x="0" y="87019"/>
                  </a:lnTo>
                  <a:lnTo>
                    <a:pt x="790" y="90556"/>
                  </a:lnTo>
                  <a:lnTo>
                    <a:pt x="2111" y="94502"/>
                  </a:lnTo>
                  <a:lnTo>
                    <a:pt x="3785" y="98720"/>
                  </a:lnTo>
                  <a:lnTo>
                    <a:pt x="5696" y="102326"/>
                  </a:lnTo>
                  <a:lnTo>
                    <a:pt x="7762" y="105524"/>
                  </a:lnTo>
                  <a:lnTo>
                    <a:pt x="9934" y="108449"/>
                  </a:lnTo>
                  <a:lnTo>
                    <a:pt x="12176" y="111987"/>
                  </a:lnTo>
                  <a:lnTo>
                    <a:pt x="14464" y="115933"/>
                  </a:lnTo>
                  <a:lnTo>
                    <a:pt x="16783" y="120151"/>
                  </a:lnTo>
                  <a:lnTo>
                    <a:pt x="19917" y="123757"/>
                  </a:lnTo>
                  <a:lnTo>
                    <a:pt x="23593" y="126955"/>
                  </a:lnTo>
                  <a:lnTo>
                    <a:pt x="27632" y="129880"/>
                  </a:lnTo>
                  <a:lnTo>
                    <a:pt x="31118" y="132624"/>
                  </a:lnTo>
                  <a:lnTo>
                    <a:pt x="34236" y="135248"/>
                  </a:lnTo>
                  <a:lnTo>
                    <a:pt x="37108" y="137790"/>
                  </a:lnTo>
                  <a:lnTo>
                    <a:pt x="42416" y="142732"/>
                  </a:lnTo>
                  <a:lnTo>
                    <a:pt x="44943" y="145161"/>
                  </a:lnTo>
                  <a:lnTo>
                    <a:pt x="48215" y="147574"/>
                  </a:lnTo>
                  <a:lnTo>
                    <a:pt x="51984" y="149976"/>
                  </a:lnTo>
                  <a:lnTo>
                    <a:pt x="56084" y="152372"/>
                  </a:lnTo>
                  <a:lnTo>
                    <a:pt x="59611" y="153969"/>
                  </a:lnTo>
                  <a:lnTo>
                    <a:pt x="62756" y="155033"/>
                  </a:lnTo>
                  <a:lnTo>
                    <a:pt x="65647" y="155743"/>
                  </a:lnTo>
                  <a:lnTo>
                    <a:pt x="69161" y="156216"/>
                  </a:lnTo>
                  <a:lnTo>
                    <a:pt x="73092" y="156532"/>
                  </a:lnTo>
                  <a:lnTo>
                    <a:pt x="80898" y="156882"/>
                  </a:lnTo>
                  <a:lnTo>
                    <a:pt x="87014" y="157038"/>
                  </a:lnTo>
                  <a:lnTo>
                    <a:pt x="98712" y="157126"/>
                  </a:lnTo>
                  <a:lnTo>
                    <a:pt x="102317" y="156344"/>
                  </a:lnTo>
                  <a:lnTo>
                    <a:pt x="105514" y="155029"/>
                  </a:lnTo>
                  <a:lnTo>
                    <a:pt x="108440" y="153359"/>
                  </a:lnTo>
                  <a:lnTo>
                    <a:pt x="111183" y="151452"/>
                  </a:lnTo>
                  <a:lnTo>
                    <a:pt x="113807" y="149387"/>
                  </a:lnTo>
                  <a:lnTo>
                    <a:pt x="116349" y="147216"/>
                  </a:lnTo>
                  <a:lnTo>
                    <a:pt x="119631" y="144975"/>
                  </a:lnTo>
                  <a:lnTo>
                    <a:pt x="123408" y="142688"/>
                  </a:lnTo>
                  <a:lnTo>
                    <a:pt x="127512" y="140369"/>
                  </a:lnTo>
                  <a:lnTo>
                    <a:pt x="131043" y="137235"/>
                  </a:lnTo>
                  <a:lnTo>
                    <a:pt x="134190" y="133559"/>
                  </a:lnTo>
                  <a:lnTo>
                    <a:pt x="137082" y="129521"/>
                  </a:lnTo>
                  <a:lnTo>
                    <a:pt x="139803" y="126035"/>
                  </a:lnTo>
                  <a:lnTo>
                    <a:pt x="142411" y="122917"/>
                  </a:lnTo>
                  <a:lnTo>
                    <a:pt x="144944" y="120045"/>
                  </a:lnTo>
                  <a:lnTo>
                    <a:pt x="147426" y="116542"/>
                  </a:lnTo>
                  <a:lnTo>
                    <a:pt x="149875" y="112620"/>
                  </a:lnTo>
                  <a:lnTo>
                    <a:pt x="152300" y="108417"/>
                  </a:lnTo>
                  <a:lnTo>
                    <a:pt x="154712" y="104822"/>
                  </a:lnTo>
                  <a:lnTo>
                    <a:pt x="157113" y="101631"/>
                  </a:lnTo>
                  <a:lnTo>
                    <a:pt x="159508" y="98711"/>
                  </a:lnTo>
                  <a:lnTo>
                    <a:pt x="161104" y="95176"/>
                  </a:lnTo>
                  <a:lnTo>
                    <a:pt x="162168" y="91232"/>
                  </a:lnTo>
                  <a:lnTo>
                    <a:pt x="162878" y="87015"/>
                  </a:lnTo>
                  <a:lnTo>
                    <a:pt x="163350" y="82616"/>
                  </a:lnTo>
                  <a:lnTo>
                    <a:pt x="163666" y="78096"/>
                  </a:lnTo>
                  <a:lnTo>
                    <a:pt x="164016" y="69634"/>
                  </a:lnTo>
                  <a:lnTo>
                    <a:pt x="164214" y="60408"/>
                  </a:lnTo>
                  <a:lnTo>
                    <a:pt x="164260" y="55158"/>
                  </a:lnTo>
                  <a:lnTo>
                    <a:pt x="163479" y="51854"/>
                  </a:lnTo>
                  <a:lnTo>
                    <a:pt x="162163" y="48063"/>
                  </a:lnTo>
                  <a:lnTo>
                    <a:pt x="160493" y="43948"/>
                  </a:lnTo>
                  <a:lnTo>
                    <a:pt x="158586" y="40411"/>
                  </a:lnTo>
                  <a:lnTo>
                    <a:pt x="156521" y="37260"/>
                  </a:lnTo>
                  <a:lnTo>
                    <a:pt x="154351" y="34365"/>
                  </a:lnTo>
                  <a:lnTo>
                    <a:pt x="152110" y="31641"/>
                  </a:lnTo>
                  <a:lnTo>
                    <a:pt x="149822" y="29032"/>
                  </a:lnTo>
                  <a:lnTo>
                    <a:pt x="147503" y="26498"/>
                  </a:lnTo>
                  <a:lnTo>
                    <a:pt x="144369" y="24015"/>
                  </a:lnTo>
                  <a:lnTo>
                    <a:pt x="140693" y="21567"/>
                  </a:lnTo>
                  <a:lnTo>
                    <a:pt x="136655" y="19140"/>
                  </a:lnTo>
                  <a:lnTo>
                    <a:pt x="133169" y="17523"/>
                  </a:lnTo>
                  <a:lnTo>
                    <a:pt x="130051" y="16444"/>
                  </a:lnTo>
                  <a:lnTo>
                    <a:pt x="127179" y="15725"/>
                  </a:lnTo>
                  <a:lnTo>
                    <a:pt x="123676" y="14452"/>
                  </a:lnTo>
                  <a:lnTo>
                    <a:pt x="119754" y="12810"/>
                  </a:lnTo>
                  <a:lnTo>
                    <a:pt x="115552" y="10921"/>
                  </a:lnTo>
                  <a:lnTo>
                    <a:pt x="110369" y="10456"/>
                  </a:lnTo>
                  <a:lnTo>
                    <a:pt x="104532" y="10939"/>
                  </a:lnTo>
                  <a:lnTo>
                    <a:pt x="98259" y="12055"/>
                  </a:lnTo>
                  <a:lnTo>
                    <a:pt x="91697" y="12799"/>
                  </a:lnTo>
                  <a:lnTo>
                    <a:pt x="84940" y="13296"/>
                  </a:lnTo>
                  <a:lnTo>
                    <a:pt x="78055" y="13626"/>
                  </a:lnTo>
                  <a:lnTo>
                    <a:pt x="71877" y="14640"/>
                  </a:lnTo>
                  <a:lnTo>
                    <a:pt x="66171" y="16110"/>
                  </a:lnTo>
                  <a:lnTo>
                    <a:pt x="41814" y="24173"/>
                  </a:lnTo>
                  <a:lnTo>
                    <a:pt x="36604" y="25640"/>
                  </a:lnTo>
                  <a:lnTo>
                    <a:pt x="32337" y="26618"/>
                  </a:lnTo>
                  <a:lnTo>
                    <a:pt x="28699" y="27271"/>
                  </a:lnTo>
                  <a:lnTo>
                    <a:pt x="24686" y="27705"/>
                  </a:lnTo>
                  <a:lnTo>
                    <a:pt x="20423" y="27995"/>
                  </a:lnTo>
                  <a:lnTo>
                    <a:pt x="7134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287"/>
            <p:cNvSpPr/>
            <p:nvPr/>
          </p:nvSpPr>
          <p:spPr>
            <a:xfrm>
              <a:off x="6850856" y="1857375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0" y="10495"/>
                  </a:lnTo>
                  <a:lnTo>
                    <a:pt x="794" y="9377"/>
                  </a:lnTo>
                  <a:lnTo>
                    <a:pt x="2117" y="8633"/>
                  </a:lnTo>
                  <a:lnTo>
                    <a:pt x="3793" y="8136"/>
                  </a:lnTo>
                  <a:lnTo>
                    <a:pt x="6497" y="7805"/>
                  </a:lnTo>
                  <a:lnTo>
                    <a:pt x="9888" y="7585"/>
                  </a:lnTo>
                  <a:lnTo>
                    <a:pt x="13735" y="7437"/>
                  </a:lnTo>
                  <a:lnTo>
                    <a:pt x="17888" y="6546"/>
                  </a:lnTo>
                  <a:lnTo>
                    <a:pt x="22244" y="5157"/>
                  </a:lnTo>
                  <a:lnTo>
                    <a:pt x="26735" y="3438"/>
                  </a:lnTo>
                  <a:lnTo>
                    <a:pt x="31317" y="2292"/>
                  </a:lnTo>
                  <a:lnTo>
                    <a:pt x="35960" y="1528"/>
                  </a:lnTo>
                  <a:lnTo>
                    <a:pt x="40641" y="1018"/>
                  </a:lnTo>
                  <a:lnTo>
                    <a:pt x="45350" y="679"/>
                  </a:lnTo>
                  <a:lnTo>
                    <a:pt x="50077" y="452"/>
                  </a:lnTo>
                  <a:lnTo>
                    <a:pt x="59563" y="201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288"/>
            <p:cNvSpPr/>
            <p:nvPr/>
          </p:nvSpPr>
          <p:spPr>
            <a:xfrm>
              <a:off x="7072312" y="1764506"/>
              <a:ext cx="71439" cy="157163"/>
            </a:xfrm>
            <a:custGeom>
              <a:avLst/>
              <a:gdLst/>
              <a:ahLst/>
              <a:cxnLst/>
              <a:rect l="0" t="0" r="0" b="0"/>
              <a:pathLst>
                <a:path w="71439" h="157163">
                  <a:moveTo>
                    <a:pt x="0" y="0"/>
                  </a:moveTo>
                  <a:lnTo>
                    <a:pt x="6151" y="6151"/>
                  </a:lnTo>
                  <a:lnTo>
                    <a:pt x="6703" y="8819"/>
                  </a:lnTo>
                  <a:lnTo>
                    <a:pt x="6850" y="10642"/>
                  </a:lnTo>
                  <a:lnTo>
                    <a:pt x="7741" y="12651"/>
                  </a:lnTo>
                  <a:lnTo>
                    <a:pt x="9130" y="14784"/>
                  </a:lnTo>
                  <a:lnTo>
                    <a:pt x="10849" y="16999"/>
                  </a:lnTo>
                  <a:lnTo>
                    <a:pt x="11995" y="19270"/>
                  </a:lnTo>
                  <a:lnTo>
                    <a:pt x="13269" y="23910"/>
                  </a:lnTo>
                  <a:lnTo>
                    <a:pt x="14402" y="27053"/>
                  </a:lnTo>
                  <a:lnTo>
                    <a:pt x="15952" y="30735"/>
                  </a:lnTo>
                  <a:lnTo>
                    <a:pt x="17778" y="34777"/>
                  </a:lnTo>
                  <a:lnTo>
                    <a:pt x="18996" y="39060"/>
                  </a:lnTo>
                  <a:lnTo>
                    <a:pt x="19808" y="43502"/>
                  </a:lnTo>
                  <a:lnTo>
                    <a:pt x="20349" y="48051"/>
                  </a:lnTo>
                  <a:lnTo>
                    <a:pt x="21503" y="52672"/>
                  </a:lnTo>
                  <a:lnTo>
                    <a:pt x="23067" y="57339"/>
                  </a:lnTo>
                  <a:lnTo>
                    <a:pt x="24903" y="62039"/>
                  </a:lnTo>
                  <a:lnTo>
                    <a:pt x="26921" y="66759"/>
                  </a:lnTo>
                  <a:lnTo>
                    <a:pt x="31279" y="76237"/>
                  </a:lnTo>
                  <a:lnTo>
                    <a:pt x="32759" y="80987"/>
                  </a:lnTo>
                  <a:lnTo>
                    <a:pt x="33746" y="85742"/>
                  </a:lnTo>
                  <a:lnTo>
                    <a:pt x="34404" y="90498"/>
                  </a:lnTo>
                  <a:lnTo>
                    <a:pt x="35636" y="95257"/>
                  </a:lnTo>
                  <a:lnTo>
                    <a:pt x="37251" y="100017"/>
                  </a:lnTo>
                  <a:lnTo>
                    <a:pt x="39122" y="104778"/>
                  </a:lnTo>
                  <a:lnTo>
                    <a:pt x="41163" y="108746"/>
                  </a:lnTo>
                  <a:lnTo>
                    <a:pt x="43317" y="112185"/>
                  </a:lnTo>
                  <a:lnTo>
                    <a:pt x="45547" y="115271"/>
                  </a:lnTo>
                  <a:lnTo>
                    <a:pt x="47827" y="118916"/>
                  </a:lnTo>
                  <a:lnTo>
                    <a:pt x="50141" y="122933"/>
                  </a:lnTo>
                  <a:lnTo>
                    <a:pt x="52477" y="127199"/>
                  </a:lnTo>
                  <a:lnTo>
                    <a:pt x="54035" y="130837"/>
                  </a:lnTo>
                  <a:lnTo>
                    <a:pt x="55073" y="134056"/>
                  </a:lnTo>
                  <a:lnTo>
                    <a:pt x="55766" y="136995"/>
                  </a:lnTo>
                  <a:lnTo>
                    <a:pt x="57021" y="139749"/>
                  </a:lnTo>
                  <a:lnTo>
                    <a:pt x="58651" y="142379"/>
                  </a:lnTo>
                  <a:lnTo>
                    <a:pt x="60532" y="144925"/>
                  </a:lnTo>
                  <a:lnTo>
                    <a:pt x="62580" y="147417"/>
                  </a:lnTo>
                  <a:lnTo>
                    <a:pt x="64739" y="149872"/>
                  </a:lnTo>
                  <a:lnTo>
                    <a:pt x="71438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289"/>
            <p:cNvSpPr/>
            <p:nvPr/>
          </p:nvSpPr>
          <p:spPr>
            <a:xfrm>
              <a:off x="7179468" y="1743075"/>
              <a:ext cx="178555" cy="171416"/>
            </a:xfrm>
            <a:custGeom>
              <a:avLst/>
              <a:gdLst/>
              <a:ahLst/>
              <a:cxnLst/>
              <a:rect l="0" t="0" r="0" b="0"/>
              <a:pathLst>
                <a:path w="178555" h="171416">
                  <a:moveTo>
                    <a:pt x="28575" y="0"/>
                  </a:moveTo>
                  <a:lnTo>
                    <a:pt x="21518" y="0"/>
                  </a:lnTo>
                  <a:lnTo>
                    <a:pt x="21449" y="4909"/>
                  </a:lnTo>
                  <a:lnTo>
                    <a:pt x="21434" y="14434"/>
                  </a:lnTo>
                  <a:lnTo>
                    <a:pt x="20639" y="17560"/>
                  </a:lnTo>
                  <a:lnTo>
                    <a:pt x="19316" y="20438"/>
                  </a:lnTo>
                  <a:lnTo>
                    <a:pt x="17639" y="23150"/>
                  </a:lnTo>
                  <a:lnTo>
                    <a:pt x="16522" y="26546"/>
                  </a:lnTo>
                  <a:lnTo>
                    <a:pt x="15778" y="30397"/>
                  </a:lnTo>
                  <a:lnTo>
                    <a:pt x="15281" y="34552"/>
                  </a:lnTo>
                  <a:lnTo>
                    <a:pt x="14156" y="38910"/>
                  </a:lnTo>
                  <a:lnTo>
                    <a:pt x="12613" y="43402"/>
                  </a:lnTo>
                  <a:lnTo>
                    <a:pt x="10790" y="47985"/>
                  </a:lnTo>
                  <a:lnTo>
                    <a:pt x="8781" y="52627"/>
                  </a:lnTo>
                  <a:lnTo>
                    <a:pt x="4432" y="62019"/>
                  </a:lnTo>
                  <a:lnTo>
                    <a:pt x="3749" y="66746"/>
                  </a:lnTo>
                  <a:lnTo>
                    <a:pt x="4087" y="71484"/>
                  </a:lnTo>
                  <a:lnTo>
                    <a:pt x="5106" y="76231"/>
                  </a:lnTo>
                  <a:lnTo>
                    <a:pt x="5785" y="80983"/>
                  </a:lnTo>
                  <a:lnTo>
                    <a:pt x="6239" y="85739"/>
                  </a:lnTo>
                  <a:lnTo>
                    <a:pt x="6741" y="94462"/>
                  </a:lnTo>
                  <a:lnTo>
                    <a:pt x="6965" y="100985"/>
                  </a:lnTo>
                  <a:lnTo>
                    <a:pt x="7128" y="122708"/>
                  </a:lnTo>
                  <a:lnTo>
                    <a:pt x="7928" y="126255"/>
                  </a:lnTo>
                  <a:lnTo>
                    <a:pt x="9254" y="130207"/>
                  </a:lnTo>
                  <a:lnTo>
                    <a:pt x="10932" y="134430"/>
                  </a:lnTo>
                  <a:lnTo>
                    <a:pt x="13638" y="138038"/>
                  </a:lnTo>
                  <a:lnTo>
                    <a:pt x="17030" y="141238"/>
                  </a:lnTo>
                  <a:lnTo>
                    <a:pt x="20878" y="144165"/>
                  </a:lnTo>
                  <a:lnTo>
                    <a:pt x="24238" y="146910"/>
                  </a:lnTo>
                  <a:lnTo>
                    <a:pt x="27271" y="149533"/>
                  </a:lnTo>
                  <a:lnTo>
                    <a:pt x="30087" y="152076"/>
                  </a:lnTo>
                  <a:lnTo>
                    <a:pt x="32758" y="153772"/>
                  </a:lnTo>
                  <a:lnTo>
                    <a:pt x="37842" y="155655"/>
                  </a:lnTo>
                  <a:lnTo>
                    <a:pt x="41103" y="156951"/>
                  </a:lnTo>
                  <a:lnTo>
                    <a:pt x="44865" y="158609"/>
                  </a:lnTo>
                  <a:lnTo>
                    <a:pt x="48960" y="160508"/>
                  </a:lnTo>
                  <a:lnTo>
                    <a:pt x="52484" y="162567"/>
                  </a:lnTo>
                  <a:lnTo>
                    <a:pt x="55627" y="164735"/>
                  </a:lnTo>
                  <a:lnTo>
                    <a:pt x="58516" y="166973"/>
                  </a:lnTo>
                  <a:lnTo>
                    <a:pt x="62030" y="168465"/>
                  </a:lnTo>
                  <a:lnTo>
                    <a:pt x="65960" y="169460"/>
                  </a:lnTo>
                  <a:lnTo>
                    <a:pt x="70167" y="170123"/>
                  </a:lnTo>
                  <a:lnTo>
                    <a:pt x="74559" y="170565"/>
                  </a:lnTo>
                  <a:lnTo>
                    <a:pt x="79075" y="170860"/>
                  </a:lnTo>
                  <a:lnTo>
                    <a:pt x="83673" y="171057"/>
                  </a:lnTo>
                  <a:lnTo>
                    <a:pt x="93016" y="171275"/>
                  </a:lnTo>
                  <a:lnTo>
                    <a:pt x="108156" y="171415"/>
                  </a:lnTo>
                  <a:lnTo>
                    <a:pt x="111791" y="170633"/>
                  </a:lnTo>
                  <a:lnTo>
                    <a:pt x="115802" y="169318"/>
                  </a:lnTo>
                  <a:lnTo>
                    <a:pt x="120064" y="167647"/>
                  </a:lnTo>
                  <a:lnTo>
                    <a:pt x="124493" y="165739"/>
                  </a:lnTo>
                  <a:lnTo>
                    <a:pt x="133647" y="161503"/>
                  </a:lnTo>
                  <a:lnTo>
                    <a:pt x="137517" y="159262"/>
                  </a:lnTo>
                  <a:lnTo>
                    <a:pt x="140891" y="156975"/>
                  </a:lnTo>
                  <a:lnTo>
                    <a:pt x="143933" y="154656"/>
                  </a:lnTo>
                  <a:lnTo>
                    <a:pt x="147549" y="152316"/>
                  </a:lnTo>
                  <a:lnTo>
                    <a:pt x="151548" y="149963"/>
                  </a:lnTo>
                  <a:lnTo>
                    <a:pt x="155801" y="147600"/>
                  </a:lnTo>
                  <a:lnTo>
                    <a:pt x="159430" y="144437"/>
                  </a:lnTo>
                  <a:lnTo>
                    <a:pt x="162643" y="140741"/>
                  </a:lnTo>
                  <a:lnTo>
                    <a:pt x="165579" y="136690"/>
                  </a:lnTo>
                  <a:lnTo>
                    <a:pt x="168330" y="133195"/>
                  </a:lnTo>
                  <a:lnTo>
                    <a:pt x="170957" y="130072"/>
                  </a:lnTo>
                  <a:lnTo>
                    <a:pt x="173503" y="127195"/>
                  </a:lnTo>
                  <a:lnTo>
                    <a:pt x="175200" y="123690"/>
                  </a:lnTo>
                  <a:lnTo>
                    <a:pt x="176331" y="119767"/>
                  </a:lnTo>
                  <a:lnTo>
                    <a:pt x="177086" y="115563"/>
                  </a:lnTo>
                  <a:lnTo>
                    <a:pt x="177589" y="111967"/>
                  </a:lnTo>
                  <a:lnTo>
                    <a:pt x="177923" y="108776"/>
                  </a:lnTo>
                  <a:lnTo>
                    <a:pt x="178147" y="105854"/>
                  </a:lnTo>
                  <a:lnTo>
                    <a:pt x="178296" y="102319"/>
                  </a:lnTo>
                  <a:lnTo>
                    <a:pt x="178506" y="90553"/>
                  </a:lnTo>
                  <a:lnTo>
                    <a:pt x="178554" y="84431"/>
                  </a:lnTo>
                  <a:lnTo>
                    <a:pt x="177774" y="80894"/>
                  </a:lnTo>
                  <a:lnTo>
                    <a:pt x="176460" y="76948"/>
                  </a:lnTo>
                  <a:lnTo>
                    <a:pt x="174790" y="72730"/>
                  </a:lnTo>
                  <a:lnTo>
                    <a:pt x="173676" y="69124"/>
                  </a:lnTo>
                  <a:lnTo>
                    <a:pt x="172935" y="65926"/>
                  </a:lnTo>
                  <a:lnTo>
                    <a:pt x="172440" y="63000"/>
                  </a:lnTo>
                  <a:lnTo>
                    <a:pt x="171316" y="60256"/>
                  </a:lnTo>
                  <a:lnTo>
                    <a:pt x="167951" y="55091"/>
                  </a:lnTo>
                  <a:lnTo>
                    <a:pt x="165149" y="51808"/>
                  </a:lnTo>
                  <a:lnTo>
                    <a:pt x="161693" y="48032"/>
                  </a:lnTo>
                  <a:lnTo>
                    <a:pt x="151362" y="37250"/>
                  </a:lnTo>
                  <a:lnTo>
                    <a:pt x="148533" y="34358"/>
                  </a:lnTo>
                  <a:lnTo>
                    <a:pt x="145060" y="31637"/>
                  </a:lnTo>
                  <a:lnTo>
                    <a:pt x="141157" y="29029"/>
                  </a:lnTo>
                  <a:lnTo>
                    <a:pt x="136967" y="26496"/>
                  </a:lnTo>
                  <a:lnTo>
                    <a:pt x="131793" y="24014"/>
                  </a:lnTo>
                  <a:lnTo>
                    <a:pt x="125962" y="21565"/>
                  </a:lnTo>
                  <a:lnTo>
                    <a:pt x="119694" y="19139"/>
                  </a:lnTo>
                  <a:lnTo>
                    <a:pt x="113927" y="17522"/>
                  </a:lnTo>
                  <a:lnTo>
                    <a:pt x="108495" y="16443"/>
                  </a:lnTo>
                  <a:lnTo>
                    <a:pt x="103286" y="15725"/>
                  </a:lnTo>
                  <a:lnTo>
                    <a:pt x="98226" y="14452"/>
                  </a:lnTo>
                  <a:lnTo>
                    <a:pt x="93266" y="12809"/>
                  </a:lnTo>
                  <a:lnTo>
                    <a:pt x="88371" y="10921"/>
                  </a:lnTo>
                  <a:lnTo>
                    <a:pt x="82727" y="9662"/>
                  </a:lnTo>
                  <a:lnTo>
                    <a:pt x="76582" y="8822"/>
                  </a:lnTo>
                  <a:lnTo>
                    <a:pt x="70105" y="8262"/>
                  </a:lnTo>
                  <a:lnTo>
                    <a:pt x="64199" y="7889"/>
                  </a:lnTo>
                  <a:lnTo>
                    <a:pt x="53405" y="7475"/>
                  </a:lnTo>
                  <a:lnTo>
                    <a:pt x="38401" y="7241"/>
                  </a:lnTo>
                  <a:lnTo>
                    <a:pt x="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290"/>
            <p:cNvSpPr/>
            <p:nvPr/>
          </p:nvSpPr>
          <p:spPr>
            <a:xfrm>
              <a:off x="5579355" y="2157509"/>
              <a:ext cx="306631" cy="292456"/>
            </a:xfrm>
            <a:custGeom>
              <a:avLst/>
              <a:gdLst/>
              <a:ahLst/>
              <a:cxnLst/>
              <a:rect l="0" t="0" r="0" b="0"/>
              <a:pathLst>
                <a:path w="306631" h="292456">
                  <a:moveTo>
                    <a:pt x="7057" y="35622"/>
                  </a:moveTo>
                  <a:lnTo>
                    <a:pt x="3265" y="35622"/>
                  </a:lnTo>
                  <a:lnTo>
                    <a:pt x="2147" y="34828"/>
                  </a:lnTo>
                  <a:lnTo>
                    <a:pt x="1403" y="33505"/>
                  </a:lnTo>
                  <a:lnTo>
                    <a:pt x="0" y="28772"/>
                  </a:lnTo>
                  <a:lnTo>
                    <a:pt x="7524" y="28565"/>
                  </a:lnTo>
                  <a:lnTo>
                    <a:pt x="10544" y="27742"/>
                  </a:lnTo>
                  <a:lnTo>
                    <a:pt x="19379" y="23586"/>
                  </a:lnTo>
                  <a:lnTo>
                    <a:pt x="27350" y="22335"/>
                  </a:lnTo>
                  <a:lnTo>
                    <a:pt x="36184" y="19662"/>
                  </a:lnTo>
                  <a:lnTo>
                    <a:pt x="40763" y="17839"/>
                  </a:lnTo>
                  <a:lnTo>
                    <a:pt x="52200" y="13695"/>
                  </a:lnTo>
                  <a:lnTo>
                    <a:pt x="58584" y="11479"/>
                  </a:lnTo>
                  <a:lnTo>
                    <a:pt x="65221" y="10002"/>
                  </a:lnTo>
                  <a:lnTo>
                    <a:pt x="72027" y="9017"/>
                  </a:lnTo>
                  <a:lnTo>
                    <a:pt x="78945" y="8360"/>
                  </a:lnTo>
                  <a:lnTo>
                    <a:pt x="85939" y="7129"/>
                  </a:lnTo>
                  <a:lnTo>
                    <a:pt x="92983" y="5514"/>
                  </a:lnTo>
                  <a:lnTo>
                    <a:pt x="100059" y="3643"/>
                  </a:lnTo>
                  <a:lnTo>
                    <a:pt x="107952" y="2397"/>
                  </a:lnTo>
                  <a:lnTo>
                    <a:pt x="116389" y="1565"/>
                  </a:lnTo>
                  <a:lnTo>
                    <a:pt x="125189" y="1011"/>
                  </a:lnTo>
                  <a:lnTo>
                    <a:pt x="141317" y="396"/>
                  </a:lnTo>
                  <a:lnTo>
                    <a:pt x="163783" y="49"/>
                  </a:lnTo>
                  <a:lnTo>
                    <a:pt x="171073" y="0"/>
                  </a:lnTo>
                  <a:lnTo>
                    <a:pt x="177519" y="761"/>
                  </a:lnTo>
                  <a:lnTo>
                    <a:pt x="183405" y="2063"/>
                  </a:lnTo>
                  <a:lnTo>
                    <a:pt x="188916" y="3724"/>
                  </a:lnTo>
                  <a:lnTo>
                    <a:pt x="197156" y="7687"/>
                  </a:lnTo>
                  <a:lnTo>
                    <a:pt x="206258" y="14380"/>
                  </a:lnTo>
                  <a:lnTo>
                    <a:pt x="213982" y="21390"/>
                  </a:lnTo>
                  <a:lnTo>
                    <a:pt x="216444" y="23753"/>
                  </a:lnTo>
                  <a:lnTo>
                    <a:pt x="218086" y="26915"/>
                  </a:lnTo>
                  <a:lnTo>
                    <a:pt x="219910" y="34663"/>
                  </a:lnTo>
                  <a:lnTo>
                    <a:pt x="220721" y="41281"/>
                  </a:lnTo>
                  <a:lnTo>
                    <a:pt x="220937" y="44157"/>
                  </a:lnTo>
                  <a:lnTo>
                    <a:pt x="219061" y="51586"/>
                  </a:lnTo>
                  <a:lnTo>
                    <a:pt x="217449" y="55790"/>
                  </a:lnTo>
                  <a:lnTo>
                    <a:pt x="211425" y="64694"/>
                  </a:lnTo>
                  <a:lnTo>
                    <a:pt x="203456" y="73149"/>
                  </a:lnTo>
                  <a:lnTo>
                    <a:pt x="190045" y="83165"/>
                  </a:lnTo>
                  <a:lnTo>
                    <a:pt x="180725" y="91413"/>
                  </a:lnTo>
                  <a:lnTo>
                    <a:pt x="171290" y="98253"/>
                  </a:lnTo>
                  <a:lnTo>
                    <a:pt x="161806" y="103939"/>
                  </a:lnTo>
                  <a:lnTo>
                    <a:pt x="152299" y="109112"/>
                  </a:lnTo>
                  <a:lnTo>
                    <a:pt x="133260" y="118901"/>
                  </a:lnTo>
                  <a:lnTo>
                    <a:pt x="123737" y="123699"/>
                  </a:lnTo>
                  <a:lnTo>
                    <a:pt x="114213" y="126361"/>
                  </a:lnTo>
                  <a:lnTo>
                    <a:pt x="109451" y="127071"/>
                  </a:lnTo>
                  <a:lnTo>
                    <a:pt x="102042" y="129976"/>
                  </a:lnTo>
                  <a:lnTo>
                    <a:pt x="94611" y="134517"/>
                  </a:lnTo>
                  <a:lnTo>
                    <a:pt x="91478" y="135138"/>
                  </a:lnTo>
                  <a:lnTo>
                    <a:pt x="86792" y="135536"/>
                  </a:lnTo>
                  <a:lnTo>
                    <a:pt x="89772" y="135605"/>
                  </a:lnTo>
                  <a:lnTo>
                    <a:pt x="90776" y="134821"/>
                  </a:lnTo>
                  <a:lnTo>
                    <a:pt x="91444" y="133505"/>
                  </a:lnTo>
                  <a:lnTo>
                    <a:pt x="91890" y="131833"/>
                  </a:lnTo>
                  <a:lnTo>
                    <a:pt x="93775" y="130719"/>
                  </a:lnTo>
                  <a:lnTo>
                    <a:pt x="100102" y="129481"/>
                  </a:lnTo>
                  <a:lnTo>
                    <a:pt x="108207" y="126814"/>
                  </a:lnTo>
                  <a:lnTo>
                    <a:pt x="112590" y="124992"/>
                  </a:lnTo>
                  <a:lnTo>
                    <a:pt x="117894" y="123777"/>
                  </a:lnTo>
                  <a:lnTo>
                    <a:pt x="123810" y="122967"/>
                  </a:lnTo>
                  <a:lnTo>
                    <a:pt x="130136" y="122427"/>
                  </a:lnTo>
                  <a:lnTo>
                    <a:pt x="136735" y="122067"/>
                  </a:lnTo>
                  <a:lnTo>
                    <a:pt x="150417" y="121667"/>
                  </a:lnTo>
                  <a:lnTo>
                    <a:pt x="196629" y="121375"/>
                  </a:lnTo>
                  <a:lnTo>
                    <a:pt x="224181" y="121355"/>
                  </a:lnTo>
                  <a:lnTo>
                    <a:pt x="231975" y="122146"/>
                  </a:lnTo>
                  <a:lnTo>
                    <a:pt x="238759" y="123467"/>
                  </a:lnTo>
                  <a:lnTo>
                    <a:pt x="244869" y="125142"/>
                  </a:lnTo>
                  <a:lnTo>
                    <a:pt x="258008" y="129119"/>
                  </a:lnTo>
                  <a:lnTo>
                    <a:pt x="264845" y="131291"/>
                  </a:lnTo>
                  <a:lnTo>
                    <a:pt x="270991" y="134326"/>
                  </a:lnTo>
                  <a:lnTo>
                    <a:pt x="276675" y="137937"/>
                  </a:lnTo>
                  <a:lnTo>
                    <a:pt x="282053" y="141932"/>
                  </a:lnTo>
                  <a:lnTo>
                    <a:pt x="290144" y="150604"/>
                  </a:lnTo>
                  <a:lnTo>
                    <a:pt x="296386" y="158956"/>
                  </a:lnTo>
                  <a:lnTo>
                    <a:pt x="301806" y="165314"/>
                  </a:lnTo>
                  <a:lnTo>
                    <a:pt x="303569" y="169708"/>
                  </a:lnTo>
                  <a:lnTo>
                    <a:pt x="304744" y="175019"/>
                  </a:lnTo>
                  <a:lnTo>
                    <a:pt x="305528" y="180941"/>
                  </a:lnTo>
                  <a:lnTo>
                    <a:pt x="306050" y="186476"/>
                  </a:lnTo>
                  <a:lnTo>
                    <a:pt x="306398" y="191754"/>
                  </a:lnTo>
                  <a:lnTo>
                    <a:pt x="306630" y="196860"/>
                  </a:lnTo>
                  <a:lnTo>
                    <a:pt x="305991" y="201851"/>
                  </a:lnTo>
                  <a:lnTo>
                    <a:pt x="304771" y="206767"/>
                  </a:lnTo>
                  <a:lnTo>
                    <a:pt x="303165" y="211631"/>
                  </a:lnTo>
                  <a:lnTo>
                    <a:pt x="300506" y="216461"/>
                  </a:lnTo>
                  <a:lnTo>
                    <a:pt x="297146" y="221269"/>
                  </a:lnTo>
                  <a:lnTo>
                    <a:pt x="293319" y="226061"/>
                  </a:lnTo>
                  <a:lnTo>
                    <a:pt x="289179" y="230844"/>
                  </a:lnTo>
                  <a:lnTo>
                    <a:pt x="284832" y="235620"/>
                  </a:lnTo>
                  <a:lnTo>
                    <a:pt x="275769" y="245160"/>
                  </a:lnTo>
                  <a:lnTo>
                    <a:pt x="266449" y="254692"/>
                  </a:lnTo>
                  <a:lnTo>
                    <a:pt x="260947" y="259456"/>
                  </a:lnTo>
                  <a:lnTo>
                    <a:pt x="254898" y="264219"/>
                  </a:lnTo>
                  <a:lnTo>
                    <a:pt x="248485" y="268983"/>
                  </a:lnTo>
                  <a:lnTo>
                    <a:pt x="242622" y="272952"/>
                  </a:lnTo>
                  <a:lnTo>
                    <a:pt x="237125" y="276392"/>
                  </a:lnTo>
                  <a:lnTo>
                    <a:pt x="231873" y="279479"/>
                  </a:lnTo>
                  <a:lnTo>
                    <a:pt x="225991" y="281537"/>
                  </a:lnTo>
                  <a:lnTo>
                    <a:pt x="219688" y="282909"/>
                  </a:lnTo>
                  <a:lnTo>
                    <a:pt x="213105" y="283824"/>
                  </a:lnTo>
                  <a:lnTo>
                    <a:pt x="207128" y="285227"/>
                  </a:lnTo>
                  <a:lnTo>
                    <a:pt x="201557" y="286957"/>
                  </a:lnTo>
                  <a:lnTo>
                    <a:pt x="196255" y="288903"/>
                  </a:lnTo>
                  <a:lnTo>
                    <a:pt x="191133" y="290201"/>
                  </a:lnTo>
                  <a:lnTo>
                    <a:pt x="186131" y="291066"/>
                  </a:lnTo>
                  <a:lnTo>
                    <a:pt x="181208" y="291643"/>
                  </a:lnTo>
                  <a:lnTo>
                    <a:pt x="176339" y="292028"/>
                  </a:lnTo>
                  <a:lnTo>
                    <a:pt x="171505" y="292284"/>
                  </a:lnTo>
                  <a:lnTo>
                    <a:pt x="166696" y="292455"/>
                  </a:lnTo>
                  <a:lnTo>
                    <a:pt x="157118" y="290528"/>
                  </a:lnTo>
                  <a:lnTo>
                    <a:pt x="148363" y="287026"/>
                  </a:lnTo>
                  <a:lnTo>
                    <a:pt x="141826" y="282824"/>
                  </a:lnTo>
                  <a:lnTo>
                    <a:pt x="134159" y="280427"/>
                  </a:lnTo>
                  <a:lnTo>
                    <a:pt x="129892" y="279788"/>
                  </a:lnTo>
                  <a:lnTo>
                    <a:pt x="123034" y="276961"/>
                  </a:lnTo>
                  <a:lnTo>
                    <a:pt x="114710" y="270907"/>
                  </a:lnTo>
                  <a:lnTo>
                    <a:pt x="107217" y="264086"/>
                  </a:lnTo>
                  <a:lnTo>
                    <a:pt x="104787" y="261750"/>
                  </a:lnTo>
                  <a:lnTo>
                    <a:pt x="103166" y="259399"/>
                  </a:lnTo>
                  <a:lnTo>
                    <a:pt x="101366" y="254670"/>
                  </a:lnTo>
                  <a:lnTo>
                    <a:pt x="100211" y="245960"/>
                  </a:lnTo>
                  <a:lnTo>
                    <a:pt x="99926" y="2427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291"/>
            <p:cNvSpPr/>
            <p:nvPr/>
          </p:nvSpPr>
          <p:spPr>
            <a:xfrm>
              <a:off x="5936456" y="2250281"/>
              <a:ext cx="214313" cy="185738"/>
            </a:xfrm>
            <a:custGeom>
              <a:avLst/>
              <a:gdLst/>
              <a:ahLst/>
              <a:cxnLst/>
              <a:rect l="0" t="0" r="0" b="0"/>
              <a:pathLst>
                <a:path w="214313" h="185738">
                  <a:moveTo>
                    <a:pt x="0" y="0"/>
                  </a:moveTo>
                  <a:lnTo>
                    <a:pt x="111921" y="111921"/>
                  </a:lnTo>
                  <a:lnTo>
                    <a:pt x="116683" y="115889"/>
                  </a:lnTo>
                  <a:lnTo>
                    <a:pt x="121445" y="119328"/>
                  </a:lnTo>
                  <a:lnTo>
                    <a:pt x="144286" y="134343"/>
                  </a:lnTo>
                  <a:lnTo>
                    <a:pt x="150165" y="137981"/>
                  </a:lnTo>
                  <a:lnTo>
                    <a:pt x="155673" y="141200"/>
                  </a:lnTo>
                  <a:lnTo>
                    <a:pt x="160932" y="144139"/>
                  </a:lnTo>
                  <a:lnTo>
                    <a:pt x="165232" y="147686"/>
                  </a:lnTo>
                  <a:lnTo>
                    <a:pt x="168892" y="151639"/>
                  </a:lnTo>
                  <a:lnTo>
                    <a:pt x="172126" y="155861"/>
                  </a:lnTo>
                  <a:lnTo>
                    <a:pt x="175869" y="159470"/>
                  </a:lnTo>
                  <a:lnTo>
                    <a:pt x="179952" y="162669"/>
                  </a:lnTo>
                  <a:lnTo>
                    <a:pt x="184262" y="165596"/>
                  </a:lnTo>
                  <a:lnTo>
                    <a:pt x="187929" y="168341"/>
                  </a:lnTo>
                  <a:lnTo>
                    <a:pt x="194120" y="173508"/>
                  </a:lnTo>
                  <a:lnTo>
                    <a:pt x="199517" y="176333"/>
                  </a:lnTo>
                  <a:lnTo>
                    <a:pt x="202068" y="177087"/>
                  </a:lnTo>
                  <a:lnTo>
                    <a:pt x="207018" y="180041"/>
                  </a:lnTo>
                  <a:lnTo>
                    <a:pt x="214312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292"/>
            <p:cNvSpPr/>
            <p:nvPr/>
          </p:nvSpPr>
          <p:spPr>
            <a:xfrm>
              <a:off x="5900737" y="2235993"/>
              <a:ext cx="207170" cy="185739"/>
            </a:xfrm>
            <a:custGeom>
              <a:avLst/>
              <a:gdLst/>
              <a:ahLst/>
              <a:cxnLst/>
              <a:rect l="0" t="0" r="0" b="0"/>
              <a:pathLst>
                <a:path w="207170" h="185739">
                  <a:moveTo>
                    <a:pt x="207169" y="0"/>
                  </a:moveTo>
                  <a:lnTo>
                    <a:pt x="200319" y="0"/>
                  </a:lnTo>
                  <a:lnTo>
                    <a:pt x="194380" y="5704"/>
                  </a:lnTo>
                  <a:lnTo>
                    <a:pt x="190108" y="9943"/>
                  </a:lnTo>
                  <a:lnTo>
                    <a:pt x="187063" y="12185"/>
                  </a:lnTo>
                  <a:lnTo>
                    <a:pt x="183447" y="14474"/>
                  </a:lnTo>
                  <a:lnTo>
                    <a:pt x="179448" y="16793"/>
                  </a:lnTo>
                  <a:lnTo>
                    <a:pt x="175195" y="19927"/>
                  </a:lnTo>
                  <a:lnTo>
                    <a:pt x="170771" y="23603"/>
                  </a:lnTo>
                  <a:lnTo>
                    <a:pt x="166235" y="27642"/>
                  </a:lnTo>
                  <a:lnTo>
                    <a:pt x="160830" y="31922"/>
                  </a:lnTo>
                  <a:lnTo>
                    <a:pt x="154845" y="36363"/>
                  </a:lnTo>
                  <a:lnTo>
                    <a:pt x="148473" y="40911"/>
                  </a:lnTo>
                  <a:lnTo>
                    <a:pt x="142639" y="46324"/>
                  </a:lnTo>
                  <a:lnTo>
                    <a:pt x="137161" y="52314"/>
                  </a:lnTo>
                  <a:lnTo>
                    <a:pt x="131922" y="58689"/>
                  </a:lnTo>
                  <a:lnTo>
                    <a:pt x="126048" y="64526"/>
                  </a:lnTo>
                  <a:lnTo>
                    <a:pt x="119751" y="70005"/>
                  </a:lnTo>
                  <a:lnTo>
                    <a:pt x="113171" y="75245"/>
                  </a:lnTo>
                  <a:lnTo>
                    <a:pt x="107198" y="81120"/>
                  </a:lnTo>
                  <a:lnTo>
                    <a:pt x="101628" y="87417"/>
                  </a:lnTo>
                  <a:lnTo>
                    <a:pt x="96327" y="93997"/>
                  </a:lnTo>
                  <a:lnTo>
                    <a:pt x="90412" y="99971"/>
                  </a:lnTo>
                  <a:lnTo>
                    <a:pt x="84087" y="105541"/>
                  </a:lnTo>
                  <a:lnTo>
                    <a:pt x="77489" y="110842"/>
                  </a:lnTo>
                  <a:lnTo>
                    <a:pt x="71503" y="115964"/>
                  </a:lnTo>
                  <a:lnTo>
                    <a:pt x="65925" y="120966"/>
                  </a:lnTo>
                  <a:lnTo>
                    <a:pt x="55494" y="130756"/>
                  </a:lnTo>
                  <a:lnTo>
                    <a:pt x="31052" y="154754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293"/>
            <p:cNvSpPr/>
            <p:nvPr/>
          </p:nvSpPr>
          <p:spPr>
            <a:xfrm>
              <a:off x="6229350" y="2278856"/>
              <a:ext cx="207169" cy="21432"/>
            </a:xfrm>
            <a:custGeom>
              <a:avLst/>
              <a:gdLst/>
              <a:ahLst/>
              <a:cxnLst/>
              <a:rect l="0" t="0" r="0" b="0"/>
              <a:pathLst>
                <a:path w="207169" h="21432">
                  <a:moveTo>
                    <a:pt x="0" y="21431"/>
                  </a:moveTo>
                  <a:lnTo>
                    <a:pt x="3792" y="17639"/>
                  </a:lnTo>
                  <a:lnTo>
                    <a:pt x="6497" y="16521"/>
                  </a:lnTo>
                  <a:lnTo>
                    <a:pt x="9887" y="15777"/>
                  </a:lnTo>
                  <a:lnTo>
                    <a:pt x="19150" y="14581"/>
                  </a:lnTo>
                  <a:lnTo>
                    <a:pt x="22292" y="13690"/>
                  </a:lnTo>
                  <a:lnTo>
                    <a:pt x="32132" y="10582"/>
                  </a:lnTo>
                  <a:lnTo>
                    <a:pt x="37296" y="9436"/>
                  </a:lnTo>
                  <a:lnTo>
                    <a:pt x="42326" y="8672"/>
                  </a:lnTo>
                  <a:lnTo>
                    <a:pt x="47268" y="8162"/>
                  </a:lnTo>
                  <a:lnTo>
                    <a:pt x="52943" y="7823"/>
                  </a:lnTo>
                  <a:lnTo>
                    <a:pt x="65599" y="7445"/>
                  </a:lnTo>
                  <a:lnTo>
                    <a:pt x="103478" y="7170"/>
                  </a:lnTo>
                  <a:lnTo>
                    <a:pt x="108673" y="6367"/>
                  </a:lnTo>
                  <a:lnTo>
                    <a:pt x="113724" y="5039"/>
                  </a:lnTo>
                  <a:lnTo>
                    <a:pt x="118678" y="3359"/>
                  </a:lnTo>
                  <a:lnTo>
                    <a:pt x="124362" y="2239"/>
                  </a:lnTo>
                  <a:lnTo>
                    <a:pt x="130533" y="1493"/>
                  </a:lnTo>
                  <a:lnTo>
                    <a:pt x="137028" y="995"/>
                  </a:lnTo>
                  <a:lnTo>
                    <a:pt x="142945" y="663"/>
                  </a:lnTo>
                  <a:lnTo>
                    <a:pt x="153754" y="295"/>
                  </a:lnTo>
                  <a:lnTo>
                    <a:pt x="184112" y="39"/>
                  </a:lnTo>
                  <a:lnTo>
                    <a:pt x="20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294"/>
            <p:cNvSpPr/>
            <p:nvPr/>
          </p:nvSpPr>
          <p:spPr>
            <a:xfrm>
              <a:off x="6265068" y="2357437"/>
              <a:ext cx="200026" cy="14289"/>
            </a:xfrm>
            <a:custGeom>
              <a:avLst/>
              <a:gdLst/>
              <a:ahLst/>
              <a:cxnLst/>
              <a:rect l="0" t="0" r="0" b="0"/>
              <a:pathLst>
                <a:path w="200026" h="14289">
                  <a:moveTo>
                    <a:pt x="0" y="14288"/>
                  </a:moveTo>
                  <a:lnTo>
                    <a:pt x="0" y="10495"/>
                  </a:lnTo>
                  <a:lnTo>
                    <a:pt x="794" y="9378"/>
                  </a:lnTo>
                  <a:lnTo>
                    <a:pt x="2117" y="8633"/>
                  </a:lnTo>
                  <a:lnTo>
                    <a:pt x="3793" y="8137"/>
                  </a:lnTo>
                  <a:lnTo>
                    <a:pt x="5703" y="7806"/>
                  </a:lnTo>
                  <a:lnTo>
                    <a:pt x="9943" y="7438"/>
                  </a:lnTo>
                  <a:lnTo>
                    <a:pt x="14473" y="7275"/>
                  </a:lnTo>
                  <a:lnTo>
                    <a:pt x="23603" y="7183"/>
                  </a:lnTo>
                  <a:lnTo>
                    <a:pt x="75245" y="7144"/>
                  </a:lnTo>
                  <a:lnTo>
                    <a:pt x="81120" y="6350"/>
                  </a:lnTo>
                  <a:lnTo>
                    <a:pt x="87417" y="5027"/>
                  </a:lnTo>
                  <a:lnTo>
                    <a:pt x="93997" y="3352"/>
                  </a:lnTo>
                  <a:lnTo>
                    <a:pt x="100765" y="2234"/>
                  </a:lnTo>
                  <a:lnTo>
                    <a:pt x="107658" y="1490"/>
                  </a:lnTo>
                  <a:lnTo>
                    <a:pt x="114635" y="993"/>
                  </a:lnTo>
                  <a:lnTo>
                    <a:pt x="120873" y="662"/>
                  </a:lnTo>
                  <a:lnTo>
                    <a:pt x="132038" y="294"/>
                  </a:lnTo>
                  <a:lnTo>
                    <a:pt x="167961" y="26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295"/>
            <p:cNvSpPr/>
            <p:nvPr/>
          </p:nvSpPr>
          <p:spPr>
            <a:xfrm>
              <a:off x="6572250" y="2264568"/>
              <a:ext cx="185738" cy="7145"/>
            </a:xfrm>
            <a:custGeom>
              <a:avLst/>
              <a:gdLst/>
              <a:ahLst/>
              <a:cxnLst/>
              <a:rect l="0" t="0" r="0" b="0"/>
              <a:pathLst>
                <a:path w="185738" h="7145">
                  <a:moveTo>
                    <a:pt x="0" y="0"/>
                  </a:moveTo>
                  <a:lnTo>
                    <a:pt x="0" y="3793"/>
                  </a:lnTo>
                  <a:lnTo>
                    <a:pt x="793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5703" y="6482"/>
                  </a:lnTo>
                  <a:lnTo>
                    <a:pt x="7770" y="6703"/>
                  </a:lnTo>
                  <a:lnTo>
                    <a:pt x="9942" y="6850"/>
                  </a:lnTo>
                  <a:lnTo>
                    <a:pt x="14473" y="7013"/>
                  </a:lnTo>
                  <a:lnTo>
                    <a:pt x="23603" y="7105"/>
                  </a:lnTo>
                  <a:lnTo>
                    <a:pt x="185737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296"/>
            <p:cNvSpPr/>
            <p:nvPr/>
          </p:nvSpPr>
          <p:spPr>
            <a:xfrm>
              <a:off x="6843742" y="2136079"/>
              <a:ext cx="214284" cy="278169"/>
            </a:xfrm>
            <a:custGeom>
              <a:avLst/>
              <a:gdLst/>
              <a:ahLst/>
              <a:cxnLst/>
              <a:rect l="0" t="0" r="0" b="0"/>
              <a:pathLst>
                <a:path w="214284" h="278169">
                  <a:moveTo>
                    <a:pt x="164276" y="57052"/>
                  </a:moveTo>
                  <a:lnTo>
                    <a:pt x="171126" y="50202"/>
                  </a:lnTo>
                  <a:lnTo>
                    <a:pt x="171333" y="46203"/>
                  </a:lnTo>
                  <a:lnTo>
                    <a:pt x="172156" y="44263"/>
                  </a:lnTo>
                  <a:lnTo>
                    <a:pt x="177564" y="36915"/>
                  </a:lnTo>
                  <a:lnTo>
                    <a:pt x="178119" y="34079"/>
                  </a:lnTo>
                  <a:lnTo>
                    <a:pt x="178268" y="32212"/>
                  </a:lnTo>
                  <a:lnTo>
                    <a:pt x="177572" y="30173"/>
                  </a:lnTo>
                  <a:lnTo>
                    <a:pt x="174683" y="25791"/>
                  </a:lnTo>
                  <a:lnTo>
                    <a:pt x="168595" y="18862"/>
                  </a:lnTo>
                  <a:lnTo>
                    <a:pt x="167155" y="16510"/>
                  </a:lnTo>
                  <a:lnTo>
                    <a:pt x="165556" y="11781"/>
                  </a:lnTo>
                  <a:lnTo>
                    <a:pt x="164335" y="10203"/>
                  </a:lnTo>
                  <a:lnTo>
                    <a:pt x="162728" y="9150"/>
                  </a:lnTo>
                  <a:lnTo>
                    <a:pt x="158032" y="7187"/>
                  </a:lnTo>
                  <a:lnTo>
                    <a:pt x="150653" y="3669"/>
                  </a:lnTo>
                  <a:lnTo>
                    <a:pt x="146463" y="2413"/>
                  </a:lnTo>
                  <a:lnTo>
                    <a:pt x="142082" y="1576"/>
                  </a:lnTo>
                  <a:lnTo>
                    <a:pt x="137574" y="1018"/>
                  </a:lnTo>
                  <a:lnTo>
                    <a:pt x="132188" y="646"/>
                  </a:lnTo>
                  <a:lnTo>
                    <a:pt x="126215" y="398"/>
                  </a:lnTo>
                  <a:lnTo>
                    <a:pt x="108549" y="49"/>
                  </a:lnTo>
                  <a:lnTo>
                    <a:pt x="103312" y="0"/>
                  </a:lnTo>
                  <a:lnTo>
                    <a:pt x="98234" y="761"/>
                  </a:lnTo>
                  <a:lnTo>
                    <a:pt x="93260" y="2062"/>
                  </a:lnTo>
                  <a:lnTo>
                    <a:pt x="88358" y="3723"/>
                  </a:lnTo>
                  <a:lnTo>
                    <a:pt x="83501" y="4831"/>
                  </a:lnTo>
                  <a:lnTo>
                    <a:pt x="78676" y="5569"/>
                  </a:lnTo>
                  <a:lnTo>
                    <a:pt x="73872" y="6061"/>
                  </a:lnTo>
                  <a:lnTo>
                    <a:pt x="69082" y="6389"/>
                  </a:lnTo>
                  <a:lnTo>
                    <a:pt x="64301" y="6608"/>
                  </a:lnTo>
                  <a:lnTo>
                    <a:pt x="59526" y="6754"/>
                  </a:lnTo>
                  <a:lnTo>
                    <a:pt x="54756" y="7645"/>
                  </a:lnTo>
                  <a:lnTo>
                    <a:pt x="49988" y="9033"/>
                  </a:lnTo>
                  <a:lnTo>
                    <a:pt x="45221" y="10751"/>
                  </a:lnTo>
                  <a:lnTo>
                    <a:pt x="41250" y="12691"/>
                  </a:lnTo>
                  <a:lnTo>
                    <a:pt x="34721" y="16963"/>
                  </a:lnTo>
                  <a:lnTo>
                    <a:pt x="31075" y="20007"/>
                  </a:lnTo>
                  <a:lnTo>
                    <a:pt x="27057" y="23624"/>
                  </a:lnTo>
                  <a:lnTo>
                    <a:pt x="15933" y="34183"/>
                  </a:lnTo>
                  <a:lnTo>
                    <a:pt x="12993" y="37043"/>
                  </a:lnTo>
                  <a:lnTo>
                    <a:pt x="11034" y="40538"/>
                  </a:lnTo>
                  <a:lnTo>
                    <a:pt x="8856" y="48654"/>
                  </a:lnTo>
                  <a:lnTo>
                    <a:pt x="5771" y="55436"/>
                  </a:lnTo>
                  <a:lnTo>
                    <a:pt x="3837" y="58356"/>
                  </a:lnTo>
                  <a:lnTo>
                    <a:pt x="1688" y="65833"/>
                  </a:lnTo>
                  <a:lnTo>
                    <a:pt x="734" y="73655"/>
                  </a:lnTo>
                  <a:lnTo>
                    <a:pt x="310" y="79777"/>
                  </a:lnTo>
                  <a:lnTo>
                    <a:pt x="71" y="87686"/>
                  </a:lnTo>
                  <a:lnTo>
                    <a:pt x="0" y="98849"/>
                  </a:lnTo>
                  <a:lnTo>
                    <a:pt x="784" y="102379"/>
                  </a:lnTo>
                  <a:lnTo>
                    <a:pt x="3771" y="108418"/>
                  </a:lnTo>
                  <a:lnTo>
                    <a:pt x="9916" y="116280"/>
                  </a:lnTo>
                  <a:lnTo>
                    <a:pt x="12157" y="117969"/>
                  </a:lnTo>
                  <a:lnTo>
                    <a:pt x="16764" y="119845"/>
                  </a:lnTo>
                  <a:lnTo>
                    <a:pt x="19897" y="121139"/>
                  </a:lnTo>
                  <a:lnTo>
                    <a:pt x="23573" y="122795"/>
                  </a:lnTo>
                  <a:lnTo>
                    <a:pt x="27612" y="124693"/>
                  </a:lnTo>
                  <a:lnTo>
                    <a:pt x="31891" y="125959"/>
                  </a:lnTo>
                  <a:lnTo>
                    <a:pt x="36332" y="126802"/>
                  </a:lnTo>
                  <a:lnTo>
                    <a:pt x="40880" y="127365"/>
                  </a:lnTo>
                  <a:lnTo>
                    <a:pt x="44706" y="127739"/>
                  </a:lnTo>
                  <a:lnTo>
                    <a:pt x="51073" y="128156"/>
                  </a:lnTo>
                  <a:lnTo>
                    <a:pt x="60783" y="128341"/>
                  </a:lnTo>
                  <a:lnTo>
                    <a:pt x="66705" y="128390"/>
                  </a:lnTo>
                  <a:lnTo>
                    <a:pt x="72242" y="127630"/>
                  </a:lnTo>
                  <a:lnTo>
                    <a:pt x="77520" y="126329"/>
                  </a:lnTo>
                  <a:lnTo>
                    <a:pt x="82626" y="124668"/>
                  </a:lnTo>
                  <a:lnTo>
                    <a:pt x="87618" y="123560"/>
                  </a:lnTo>
                  <a:lnTo>
                    <a:pt x="92533" y="122822"/>
                  </a:lnTo>
                  <a:lnTo>
                    <a:pt x="97398" y="122330"/>
                  </a:lnTo>
                  <a:lnTo>
                    <a:pt x="102228" y="121208"/>
                  </a:lnTo>
                  <a:lnTo>
                    <a:pt x="107036" y="119666"/>
                  </a:lnTo>
                  <a:lnTo>
                    <a:pt x="111828" y="117845"/>
                  </a:lnTo>
                  <a:lnTo>
                    <a:pt x="116611" y="115837"/>
                  </a:lnTo>
                  <a:lnTo>
                    <a:pt x="121387" y="113704"/>
                  </a:lnTo>
                  <a:lnTo>
                    <a:pt x="130927" y="109218"/>
                  </a:lnTo>
                  <a:lnTo>
                    <a:pt x="140458" y="104578"/>
                  </a:lnTo>
                  <a:lnTo>
                    <a:pt x="144429" y="101436"/>
                  </a:lnTo>
                  <a:lnTo>
                    <a:pt x="150957" y="93712"/>
                  </a:lnTo>
                  <a:lnTo>
                    <a:pt x="156505" y="87103"/>
                  </a:lnTo>
                  <a:lnTo>
                    <a:pt x="161616" y="81521"/>
                  </a:lnTo>
                  <a:lnTo>
                    <a:pt x="166533" y="76393"/>
                  </a:lnTo>
                  <a:lnTo>
                    <a:pt x="168163" y="73121"/>
                  </a:lnTo>
                  <a:lnTo>
                    <a:pt x="169972" y="65252"/>
                  </a:lnTo>
                  <a:lnTo>
                    <a:pt x="170777" y="58580"/>
                  </a:lnTo>
                  <a:lnTo>
                    <a:pt x="170991" y="55689"/>
                  </a:lnTo>
                  <a:lnTo>
                    <a:pt x="171928" y="52968"/>
                  </a:lnTo>
                  <a:lnTo>
                    <a:pt x="176245" y="45347"/>
                  </a:lnTo>
                  <a:lnTo>
                    <a:pt x="177534" y="40472"/>
                  </a:lnTo>
                  <a:lnTo>
                    <a:pt x="178258" y="33266"/>
                  </a:lnTo>
                  <a:lnTo>
                    <a:pt x="177567" y="31670"/>
                  </a:lnTo>
                  <a:lnTo>
                    <a:pt x="176311" y="30605"/>
                  </a:lnTo>
                  <a:lnTo>
                    <a:pt x="174681" y="29896"/>
                  </a:lnTo>
                  <a:lnTo>
                    <a:pt x="173594" y="28629"/>
                  </a:lnTo>
                  <a:lnTo>
                    <a:pt x="172870" y="26991"/>
                  </a:lnTo>
                  <a:lnTo>
                    <a:pt x="171707" y="22451"/>
                  </a:lnTo>
                  <a:lnTo>
                    <a:pt x="171611" y="22872"/>
                  </a:lnTo>
                  <a:lnTo>
                    <a:pt x="171428" y="28212"/>
                  </a:lnTo>
                  <a:lnTo>
                    <a:pt x="175214" y="32190"/>
                  </a:lnTo>
                  <a:lnTo>
                    <a:pt x="176331" y="34128"/>
                  </a:lnTo>
                  <a:lnTo>
                    <a:pt x="178696" y="41440"/>
                  </a:lnTo>
                  <a:lnTo>
                    <a:pt x="182063" y="49055"/>
                  </a:lnTo>
                  <a:lnTo>
                    <a:pt x="188420" y="62267"/>
                  </a:lnTo>
                  <a:lnTo>
                    <a:pt x="189897" y="66878"/>
                  </a:lnTo>
                  <a:lnTo>
                    <a:pt x="190882" y="71540"/>
                  </a:lnTo>
                  <a:lnTo>
                    <a:pt x="191538" y="76236"/>
                  </a:lnTo>
                  <a:lnTo>
                    <a:pt x="191975" y="80954"/>
                  </a:lnTo>
                  <a:lnTo>
                    <a:pt x="192268" y="85686"/>
                  </a:lnTo>
                  <a:lnTo>
                    <a:pt x="192462" y="90429"/>
                  </a:lnTo>
                  <a:lnTo>
                    <a:pt x="192678" y="102049"/>
                  </a:lnTo>
                  <a:lnTo>
                    <a:pt x="192737" y="108481"/>
                  </a:lnTo>
                  <a:lnTo>
                    <a:pt x="193568" y="114357"/>
                  </a:lnTo>
                  <a:lnTo>
                    <a:pt x="194917" y="119861"/>
                  </a:lnTo>
                  <a:lnTo>
                    <a:pt x="202785" y="143895"/>
                  </a:lnTo>
                  <a:lnTo>
                    <a:pt x="204236" y="149872"/>
                  </a:lnTo>
                  <a:lnTo>
                    <a:pt x="205204" y="155444"/>
                  </a:lnTo>
                  <a:lnTo>
                    <a:pt x="205849" y="160747"/>
                  </a:lnTo>
                  <a:lnTo>
                    <a:pt x="207072" y="166663"/>
                  </a:lnTo>
                  <a:lnTo>
                    <a:pt x="208682" y="172988"/>
                  </a:lnTo>
                  <a:lnTo>
                    <a:pt x="210549" y="179587"/>
                  </a:lnTo>
                  <a:lnTo>
                    <a:pt x="211794" y="185573"/>
                  </a:lnTo>
                  <a:lnTo>
                    <a:pt x="212623" y="191151"/>
                  </a:lnTo>
                  <a:lnTo>
                    <a:pt x="213176" y="196458"/>
                  </a:lnTo>
                  <a:lnTo>
                    <a:pt x="213545" y="201583"/>
                  </a:lnTo>
                  <a:lnTo>
                    <a:pt x="213791" y="206587"/>
                  </a:lnTo>
                  <a:lnTo>
                    <a:pt x="214064" y="217174"/>
                  </a:lnTo>
                  <a:lnTo>
                    <a:pt x="214283" y="278168"/>
                  </a:lnTo>
                  <a:lnTo>
                    <a:pt x="214283" y="272327"/>
                  </a:lnTo>
                  <a:lnTo>
                    <a:pt x="213489" y="272006"/>
                  </a:lnTo>
                  <a:lnTo>
                    <a:pt x="207139" y="2713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297"/>
            <p:cNvSpPr/>
            <p:nvPr/>
          </p:nvSpPr>
          <p:spPr>
            <a:xfrm>
              <a:off x="5579268" y="2514600"/>
              <a:ext cx="371476" cy="7144"/>
            </a:xfrm>
            <a:custGeom>
              <a:avLst/>
              <a:gdLst/>
              <a:ahLst/>
              <a:cxnLst/>
              <a:rect l="0" t="0" r="0" b="0"/>
              <a:pathLst>
                <a:path w="371476" h="7144">
                  <a:moveTo>
                    <a:pt x="0" y="0"/>
                  </a:moveTo>
                  <a:lnTo>
                    <a:pt x="247631" y="0"/>
                  </a:lnTo>
                  <a:lnTo>
                    <a:pt x="255575" y="793"/>
                  </a:lnTo>
                  <a:lnTo>
                    <a:pt x="263252" y="2116"/>
                  </a:lnTo>
                  <a:lnTo>
                    <a:pt x="270752" y="3792"/>
                  </a:lnTo>
                  <a:lnTo>
                    <a:pt x="278926" y="4909"/>
                  </a:lnTo>
                  <a:lnTo>
                    <a:pt x="287551" y="5654"/>
                  </a:lnTo>
                  <a:lnTo>
                    <a:pt x="304013" y="6481"/>
                  </a:lnTo>
                  <a:lnTo>
                    <a:pt x="316621" y="6849"/>
                  </a:lnTo>
                  <a:lnTo>
                    <a:pt x="342575" y="7104"/>
                  </a:lnTo>
                  <a:lnTo>
                    <a:pt x="37147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298"/>
            <p:cNvSpPr/>
            <p:nvPr/>
          </p:nvSpPr>
          <p:spPr>
            <a:xfrm>
              <a:off x="5693568" y="2578919"/>
              <a:ext cx="235703" cy="185704"/>
            </a:xfrm>
            <a:custGeom>
              <a:avLst/>
              <a:gdLst/>
              <a:ahLst/>
              <a:cxnLst/>
              <a:rect l="0" t="0" r="0" b="0"/>
              <a:pathLst>
                <a:path w="235703" h="185704">
                  <a:moveTo>
                    <a:pt x="7144" y="7118"/>
                  </a:moveTo>
                  <a:lnTo>
                    <a:pt x="7144" y="11234"/>
                  </a:lnTo>
                  <a:lnTo>
                    <a:pt x="7144" y="9476"/>
                  </a:lnTo>
                  <a:lnTo>
                    <a:pt x="7938" y="8690"/>
                  </a:lnTo>
                  <a:lnTo>
                    <a:pt x="9261" y="8166"/>
                  </a:lnTo>
                  <a:lnTo>
                    <a:pt x="14915" y="7429"/>
                  </a:lnTo>
                  <a:lnTo>
                    <a:pt x="20123" y="7256"/>
                  </a:lnTo>
                  <a:lnTo>
                    <a:pt x="27729" y="7179"/>
                  </a:lnTo>
                  <a:lnTo>
                    <a:pt x="32774" y="6365"/>
                  </a:lnTo>
                  <a:lnTo>
                    <a:pt x="38518" y="5029"/>
                  </a:lnTo>
                  <a:lnTo>
                    <a:pt x="44729" y="3344"/>
                  </a:lnTo>
                  <a:lnTo>
                    <a:pt x="51251" y="2221"/>
                  </a:lnTo>
                  <a:lnTo>
                    <a:pt x="57980" y="1472"/>
                  </a:lnTo>
                  <a:lnTo>
                    <a:pt x="64847" y="973"/>
                  </a:lnTo>
                  <a:lnTo>
                    <a:pt x="71013" y="640"/>
                  </a:lnTo>
                  <a:lnTo>
                    <a:pt x="82097" y="270"/>
                  </a:lnTo>
                  <a:lnTo>
                    <a:pt x="114763" y="13"/>
                  </a:lnTo>
                  <a:lnTo>
                    <a:pt x="121753" y="0"/>
                  </a:lnTo>
                  <a:lnTo>
                    <a:pt x="127999" y="785"/>
                  </a:lnTo>
                  <a:lnTo>
                    <a:pt x="133752" y="2102"/>
                  </a:lnTo>
                  <a:lnTo>
                    <a:pt x="139174" y="3774"/>
                  </a:lnTo>
                  <a:lnTo>
                    <a:pt x="144377" y="5683"/>
                  </a:lnTo>
                  <a:lnTo>
                    <a:pt x="149433" y="7749"/>
                  </a:lnTo>
                  <a:lnTo>
                    <a:pt x="161369" y="12975"/>
                  </a:lnTo>
                  <a:lnTo>
                    <a:pt x="162348" y="14992"/>
                  </a:lnTo>
                  <a:lnTo>
                    <a:pt x="163001" y="17924"/>
                  </a:lnTo>
                  <a:lnTo>
                    <a:pt x="163436" y="21465"/>
                  </a:lnTo>
                  <a:lnTo>
                    <a:pt x="163726" y="24620"/>
                  </a:lnTo>
                  <a:lnTo>
                    <a:pt x="164049" y="30243"/>
                  </a:lnTo>
                  <a:lnTo>
                    <a:pt x="162547" y="33647"/>
                  </a:lnTo>
                  <a:lnTo>
                    <a:pt x="159959" y="37504"/>
                  </a:lnTo>
                  <a:lnTo>
                    <a:pt x="156646" y="41663"/>
                  </a:lnTo>
                  <a:lnTo>
                    <a:pt x="152849" y="45229"/>
                  </a:lnTo>
                  <a:lnTo>
                    <a:pt x="148731" y="48400"/>
                  </a:lnTo>
                  <a:lnTo>
                    <a:pt x="144398" y="51308"/>
                  </a:lnTo>
                  <a:lnTo>
                    <a:pt x="139922" y="54834"/>
                  </a:lnTo>
                  <a:lnTo>
                    <a:pt x="135350" y="58773"/>
                  </a:lnTo>
                  <a:lnTo>
                    <a:pt x="130715" y="62986"/>
                  </a:lnTo>
                  <a:lnTo>
                    <a:pt x="125243" y="66588"/>
                  </a:lnTo>
                  <a:lnTo>
                    <a:pt x="119214" y="69784"/>
                  </a:lnTo>
                  <a:lnTo>
                    <a:pt x="112814" y="72708"/>
                  </a:lnTo>
                  <a:lnTo>
                    <a:pt x="106165" y="75451"/>
                  </a:lnTo>
                  <a:lnTo>
                    <a:pt x="99352" y="78073"/>
                  </a:lnTo>
                  <a:lnTo>
                    <a:pt x="92429" y="80615"/>
                  </a:lnTo>
                  <a:lnTo>
                    <a:pt x="86225" y="83104"/>
                  </a:lnTo>
                  <a:lnTo>
                    <a:pt x="80503" y="85556"/>
                  </a:lnTo>
                  <a:lnTo>
                    <a:pt x="75100" y="87985"/>
                  </a:lnTo>
                  <a:lnTo>
                    <a:pt x="70704" y="90398"/>
                  </a:lnTo>
                  <a:lnTo>
                    <a:pt x="63703" y="95196"/>
                  </a:lnTo>
                  <a:lnTo>
                    <a:pt x="57946" y="97858"/>
                  </a:lnTo>
                  <a:lnTo>
                    <a:pt x="55299" y="98567"/>
                  </a:lnTo>
                  <a:lnTo>
                    <a:pt x="52741" y="98247"/>
                  </a:lnTo>
                  <a:lnTo>
                    <a:pt x="50243" y="97239"/>
                  </a:lnTo>
                  <a:lnTo>
                    <a:pt x="43295" y="93101"/>
                  </a:lnTo>
                  <a:lnTo>
                    <a:pt x="42991" y="89127"/>
                  </a:lnTo>
                  <a:lnTo>
                    <a:pt x="44536" y="87984"/>
                  </a:lnTo>
                  <a:lnTo>
                    <a:pt x="54295" y="85583"/>
                  </a:lnTo>
                  <a:lnTo>
                    <a:pt x="58421" y="84034"/>
                  </a:lnTo>
                  <a:lnTo>
                    <a:pt x="62760" y="82208"/>
                  </a:lnTo>
                  <a:lnTo>
                    <a:pt x="67240" y="80197"/>
                  </a:lnTo>
                  <a:lnTo>
                    <a:pt x="76451" y="75845"/>
                  </a:lnTo>
                  <a:lnTo>
                    <a:pt x="81924" y="74368"/>
                  </a:lnTo>
                  <a:lnTo>
                    <a:pt x="87954" y="73382"/>
                  </a:lnTo>
                  <a:lnTo>
                    <a:pt x="94355" y="72725"/>
                  </a:lnTo>
                  <a:lnTo>
                    <a:pt x="101003" y="72287"/>
                  </a:lnTo>
                  <a:lnTo>
                    <a:pt x="107817" y="71996"/>
                  </a:lnTo>
                  <a:lnTo>
                    <a:pt x="121737" y="71671"/>
                  </a:lnTo>
                  <a:lnTo>
                    <a:pt x="153409" y="71446"/>
                  </a:lnTo>
                  <a:lnTo>
                    <a:pt x="159423" y="72228"/>
                  </a:lnTo>
                  <a:lnTo>
                    <a:pt x="165813" y="73544"/>
                  </a:lnTo>
                  <a:lnTo>
                    <a:pt x="172455" y="75214"/>
                  </a:lnTo>
                  <a:lnTo>
                    <a:pt x="178470" y="77122"/>
                  </a:lnTo>
                  <a:lnTo>
                    <a:pt x="184068" y="79187"/>
                  </a:lnTo>
                  <a:lnTo>
                    <a:pt x="189387" y="81358"/>
                  </a:lnTo>
                  <a:lnTo>
                    <a:pt x="195315" y="83599"/>
                  </a:lnTo>
                  <a:lnTo>
                    <a:pt x="208250" y="88205"/>
                  </a:lnTo>
                  <a:lnTo>
                    <a:pt x="213447" y="90545"/>
                  </a:lnTo>
                  <a:lnTo>
                    <a:pt x="217704" y="92899"/>
                  </a:lnTo>
                  <a:lnTo>
                    <a:pt x="224551" y="97630"/>
                  </a:lnTo>
                  <a:lnTo>
                    <a:pt x="230240" y="102379"/>
                  </a:lnTo>
                  <a:lnTo>
                    <a:pt x="232075" y="105550"/>
                  </a:lnTo>
                  <a:lnTo>
                    <a:pt x="233298" y="109252"/>
                  </a:lnTo>
                  <a:lnTo>
                    <a:pt x="234113" y="113307"/>
                  </a:lnTo>
                  <a:lnTo>
                    <a:pt x="234657" y="116805"/>
                  </a:lnTo>
                  <a:lnTo>
                    <a:pt x="235019" y="119930"/>
                  </a:lnTo>
                  <a:lnTo>
                    <a:pt x="235422" y="125519"/>
                  </a:lnTo>
                  <a:lnTo>
                    <a:pt x="235601" y="130649"/>
                  </a:lnTo>
                  <a:lnTo>
                    <a:pt x="235702" y="138000"/>
                  </a:lnTo>
                  <a:lnTo>
                    <a:pt x="234128" y="141204"/>
                  </a:lnTo>
                  <a:lnTo>
                    <a:pt x="231492" y="144927"/>
                  </a:lnTo>
                  <a:lnTo>
                    <a:pt x="228147" y="148997"/>
                  </a:lnTo>
                  <a:lnTo>
                    <a:pt x="224330" y="152504"/>
                  </a:lnTo>
                  <a:lnTo>
                    <a:pt x="220197" y="155636"/>
                  </a:lnTo>
                  <a:lnTo>
                    <a:pt x="215854" y="158517"/>
                  </a:lnTo>
                  <a:lnTo>
                    <a:pt x="210578" y="161232"/>
                  </a:lnTo>
                  <a:lnTo>
                    <a:pt x="204679" y="163836"/>
                  </a:lnTo>
                  <a:lnTo>
                    <a:pt x="198365" y="166365"/>
                  </a:lnTo>
                  <a:lnTo>
                    <a:pt x="185000" y="171292"/>
                  </a:lnTo>
                  <a:lnTo>
                    <a:pt x="178102" y="173718"/>
                  </a:lnTo>
                  <a:lnTo>
                    <a:pt x="171122" y="175334"/>
                  </a:lnTo>
                  <a:lnTo>
                    <a:pt x="164088" y="176412"/>
                  </a:lnTo>
                  <a:lnTo>
                    <a:pt x="157017" y="177131"/>
                  </a:lnTo>
                  <a:lnTo>
                    <a:pt x="149128" y="178404"/>
                  </a:lnTo>
                  <a:lnTo>
                    <a:pt x="140694" y="180046"/>
                  </a:lnTo>
                  <a:lnTo>
                    <a:pt x="131896" y="181934"/>
                  </a:lnTo>
                  <a:lnTo>
                    <a:pt x="123649" y="183194"/>
                  </a:lnTo>
                  <a:lnTo>
                    <a:pt x="115771" y="184033"/>
                  </a:lnTo>
                  <a:lnTo>
                    <a:pt x="108137" y="184592"/>
                  </a:lnTo>
                  <a:lnTo>
                    <a:pt x="100666" y="184966"/>
                  </a:lnTo>
                  <a:lnTo>
                    <a:pt x="86016" y="185380"/>
                  </a:lnTo>
                  <a:lnTo>
                    <a:pt x="36358" y="185699"/>
                  </a:lnTo>
                  <a:lnTo>
                    <a:pt x="31382" y="185703"/>
                  </a:lnTo>
                  <a:lnTo>
                    <a:pt x="26478" y="184912"/>
                  </a:lnTo>
                  <a:lnTo>
                    <a:pt x="21621" y="183591"/>
                  </a:lnTo>
                  <a:lnTo>
                    <a:pt x="16795" y="181917"/>
                  </a:lnTo>
                  <a:lnTo>
                    <a:pt x="12784" y="180007"/>
                  </a:lnTo>
                  <a:lnTo>
                    <a:pt x="6211" y="175768"/>
                  </a:lnTo>
                  <a:lnTo>
                    <a:pt x="1841" y="172711"/>
                  </a:lnTo>
                  <a:lnTo>
                    <a:pt x="1227" y="171489"/>
                  </a:lnTo>
                  <a:lnTo>
                    <a:pt x="243" y="165940"/>
                  </a:lnTo>
                  <a:lnTo>
                    <a:pt x="0" y="1642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299"/>
            <p:cNvSpPr/>
            <p:nvPr/>
          </p:nvSpPr>
          <p:spPr>
            <a:xfrm>
              <a:off x="6765131" y="2457450"/>
              <a:ext cx="464345" cy="21432"/>
            </a:xfrm>
            <a:custGeom>
              <a:avLst/>
              <a:gdLst/>
              <a:ahLst/>
              <a:cxnLst/>
              <a:rect l="0" t="0" r="0" b="0"/>
              <a:pathLst>
                <a:path w="464345" h="21432">
                  <a:moveTo>
                    <a:pt x="0" y="21431"/>
                  </a:moveTo>
                  <a:lnTo>
                    <a:pt x="110029" y="21431"/>
                  </a:lnTo>
                  <a:lnTo>
                    <a:pt x="119390" y="20637"/>
                  </a:lnTo>
                  <a:lnTo>
                    <a:pt x="128806" y="19314"/>
                  </a:lnTo>
                  <a:lnTo>
                    <a:pt x="138258" y="17639"/>
                  </a:lnTo>
                  <a:lnTo>
                    <a:pt x="148528" y="16521"/>
                  </a:lnTo>
                  <a:lnTo>
                    <a:pt x="159344" y="15776"/>
                  </a:lnTo>
                  <a:lnTo>
                    <a:pt x="170523" y="15280"/>
                  </a:lnTo>
                  <a:lnTo>
                    <a:pt x="195644" y="14728"/>
                  </a:lnTo>
                  <a:lnTo>
                    <a:pt x="246785" y="14374"/>
                  </a:lnTo>
                  <a:lnTo>
                    <a:pt x="258979" y="13551"/>
                  </a:lnTo>
                  <a:lnTo>
                    <a:pt x="271078" y="12209"/>
                  </a:lnTo>
                  <a:lnTo>
                    <a:pt x="283112" y="10520"/>
                  </a:lnTo>
                  <a:lnTo>
                    <a:pt x="295104" y="9395"/>
                  </a:lnTo>
                  <a:lnTo>
                    <a:pt x="307067" y="8644"/>
                  </a:lnTo>
                  <a:lnTo>
                    <a:pt x="330149" y="7810"/>
                  </a:lnTo>
                  <a:lnTo>
                    <a:pt x="368721" y="7275"/>
                  </a:lnTo>
                  <a:lnTo>
                    <a:pt x="376782" y="7231"/>
                  </a:lnTo>
                  <a:lnTo>
                    <a:pt x="384538" y="6408"/>
                  </a:lnTo>
                  <a:lnTo>
                    <a:pt x="392091" y="5066"/>
                  </a:lnTo>
                  <a:lnTo>
                    <a:pt x="399506" y="3377"/>
                  </a:lnTo>
                  <a:lnTo>
                    <a:pt x="406831" y="2251"/>
                  </a:lnTo>
                  <a:lnTo>
                    <a:pt x="414095" y="1501"/>
                  </a:lnTo>
                  <a:lnTo>
                    <a:pt x="421320" y="1000"/>
                  </a:lnTo>
                  <a:lnTo>
                    <a:pt x="433580" y="444"/>
                  </a:lnTo>
                  <a:lnTo>
                    <a:pt x="450594" y="87"/>
                  </a:lnTo>
                  <a:lnTo>
                    <a:pt x="4643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300"/>
            <p:cNvSpPr/>
            <p:nvPr/>
          </p:nvSpPr>
          <p:spPr>
            <a:xfrm>
              <a:off x="6829425" y="2550615"/>
              <a:ext cx="291349" cy="192549"/>
            </a:xfrm>
            <a:custGeom>
              <a:avLst/>
              <a:gdLst/>
              <a:ahLst/>
              <a:cxnLst/>
              <a:rect l="0" t="0" r="0" b="0"/>
              <a:pathLst>
                <a:path w="291349" h="192549">
                  <a:moveTo>
                    <a:pt x="64293" y="13991"/>
                  </a:moveTo>
                  <a:lnTo>
                    <a:pt x="68086" y="10199"/>
                  </a:lnTo>
                  <a:lnTo>
                    <a:pt x="69997" y="9081"/>
                  </a:lnTo>
                  <a:lnTo>
                    <a:pt x="74236" y="7840"/>
                  </a:lnTo>
                  <a:lnTo>
                    <a:pt x="80884" y="7288"/>
                  </a:lnTo>
                  <a:lnTo>
                    <a:pt x="89923" y="7043"/>
                  </a:lnTo>
                  <a:lnTo>
                    <a:pt x="101879" y="6934"/>
                  </a:lnTo>
                  <a:lnTo>
                    <a:pt x="108400" y="6111"/>
                  </a:lnTo>
                  <a:lnTo>
                    <a:pt x="115129" y="4769"/>
                  </a:lnTo>
                  <a:lnTo>
                    <a:pt x="121996" y="3080"/>
                  </a:lnTo>
                  <a:lnTo>
                    <a:pt x="128956" y="1955"/>
                  </a:lnTo>
                  <a:lnTo>
                    <a:pt x="135976" y="1204"/>
                  </a:lnTo>
                  <a:lnTo>
                    <a:pt x="143039" y="704"/>
                  </a:lnTo>
                  <a:lnTo>
                    <a:pt x="150128" y="370"/>
                  </a:lnTo>
                  <a:lnTo>
                    <a:pt x="164355" y="0"/>
                  </a:lnTo>
                  <a:lnTo>
                    <a:pt x="172276" y="695"/>
                  </a:lnTo>
                  <a:lnTo>
                    <a:pt x="180731" y="1952"/>
                  </a:lnTo>
                  <a:lnTo>
                    <a:pt x="189544" y="3584"/>
                  </a:lnTo>
                  <a:lnTo>
                    <a:pt x="197006" y="4671"/>
                  </a:lnTo>
                  <a:lnTo>
                    <a:pt x="203569" y="5397"/>
                  </a:lnTo>
                  <a:lnTo>
                    <a:pt x="209531" y="5880"/>
                  </a:lnTo>
                  <a:lnTo>
                    <a:pt x="215093" y="6996"/>
                  </a:lnTo>
                  <a:lnTo>
                    <a:pt x="220389" y="8534"/>
                  </a:lnTo>
                  <a:lnTo>
                    <a:pt x="225507" y="10353"/>
                  </a:lnTo>
                  <a:lnTo>
                    <a:pt x="233311" y="12374"/>
                  </a:lnTo>
                  <a:lnTo>
                    <a:pt x="236503" y="12913"/>
                  </a:lnTo>
                  <a:lnTo>
                    <a:pt x="242166" y="15628"/>
                  </a:lnTo>
                  <a:lnTo>
                    <a:pt x="244788" y="17464"/>
                  </a:lnTo>
                  <a:lnTo>
                    <a:pt x="246536" y="19481"/>
                  </a:lnTo>
                  <a:lnTo>
                    <a:pt x="247701" y="21620"/>
                  </a:lnTo>
                  <a:lnTo>
                    <a:pt x="248477" y="23839"/>
                  </a:lnTo>
                  <a:lnTo>
                    <a:pt x="248201" y="26907"/>
                  </a:lnTo>
                  <a:lnTo>
                    <a:pt x="247224" y="30539"/>
                  </a:lnTo>
                  <a:lnTo>
                    <a:pt x="245778" y="34548"/>
                  </a:lnTo>
                  <a:lnTo>
                    <a:pt x="244020" y="38014"/>
                  </a:lnTo>
                  <a:lnTo>
                    <a:pt x="239952" y="43982"/>
                  </a:lnTo>
                  <a:lnTo>
                    <a:pt x="233381" y="49281"/>
                  </a:lnTo>
                  <a:lnTo>
                    <a:pt x="225168" y="54282"/>
                  </a:lnTo>
                  <a:lnTo>
                    <a:pt x="216227" y="59150"/>
                  </a:lnTo>
                  <a:lnTo>
                    <a:pt x="210826" y="61559"/>
                  </a:lnTo>
                  <a:lnTo>
                    <a:pt x="204844" y="63959"/>
                  </a:lnTo>
                  <a:lnTo>
                    <a:pt x="198475" y="66353"/>
                  </a:lnTo>
                  <a:lnTo>
                    <a:pt x="191847" y="69537"/>
                  </a:lnTo>
                  <a:lnTo>
                    <a:pt x="185049" y="73246"/>
                  </a:lnTo>
                  <a:lnTo>
                    <a:pt x="178134" y="77307"/>
                  </a:lnTo>
                  <a:lnTo>
                    <a:pt x="171937" y="80014"/>
                  </a:lnTo>
                  <a:lnTo>
                    <a:pt x="166219" y="81819"/>
                  </a:lnTo>
                  <a:lnTo>
                    <a:pt x="160818" y="83022"/>
                  </a:lnTo>
                  <a:lnTo>
                    <a:pt x="155631" y="84618"/>
                  </a:lnTo>
                  <a:lnTo>
                    <a:pt x="150585" y="86475"/>
                  </a:lnTo>
                  <a:lnTo>
                    <a:pt x="141539" y="89862"/>
                  </a:lnTo>
                  <a:lnTo>
                    <a:pt x="134873" y="91368"/>
                  </a:lnTo>
                  <a:lnTo>
                    <a:pt x="126657" y="92215"/>
                  </a:lnTo>
                  <a:lnTo>
                    <a:pt x="121901" y="92541"/>
                  </a:lnTo>
                  <a:lnTo>
                    <a:pt x="125372" y="92563"/>
                  </a:lnTo>
                  <a:lnTo>
                    <a:pt x="127237" y="91772"/>
                  </a:lnTo>
                  <a:lnTo>
                    <a:pt x="133655" y="87661"/>
                  </a:lnTo>
                  <a:lnTo>
                    <a:pt x="138248" y="86420"/>
                  </a:lnTo>
                  <a:lnTo>
                    <a:pt x="147169" y="85869"/>
                  </a:lnTo>
                  <a:lnTo>
                    <a:pt x="159070" y="85624"/>
                  </a:lnTo>
                  <a:lnTo>
                    <a:pt x="193132" y="85454"/>
                  </a:lnTo>
                  <a:lnTo>
                    <a:pt x="200192" y="86239"/>
                  </a:lnTo>
                  <a:lnTo>
                    <a:pt x="207280" y="87556"/>
                  </a:lnTo>
                  <a:lnTo>
                    <a:pt x="214386" y="89228"/>
                  </a:lnTo>
                  <a:lnTo>
                    <a:pt x="221505" y="91137"/>
                  </a:lnTo>
                  <a:lnTo>
                    <a:pt x="235766" y="95374"/>
                  </a:lnTo>
                  <a:lnTo>
                    <a:pt x="242108" y="96821"/>
                  </a:lnTo>
                  <a:lnTo>
                    <a:pt x="247924" y="97786"/>
                  </a:lnTo>
                  <a:lnTo>
                    <a:pt x="253389" y="98429"/>
                  </a:lnTo>
                  <a:lnTo>
                    <a:pt x="258619" y="100446"/>
                  </a:lnTo>
                  <a:lnTo>
                    <a:pt x="263694" y="103378"/>
                  </a:lnTo>
                  <a:lnTo>
                    <a:pt x="268665" y="106919"/>
                  </a:lnTo>
                  <a:lnTo>
                    <a:pt x="272772" y="110074"/>
                  </a:lnTo>
                  <a:lnTo>
                    <a:pt x="279453" y="115697"/>
                  </a:lnTo>
                  <a:lnTo>
                    <a:pt x="285067" y="120841"/>
                  </a:lnTo>
                  <a:lnTo>
                    <a:pt x="287676" y="123324"/>
                  </a:lnTo>
                  <a:lnTo>
                    <a:pt x="289415" y="125774"/>
                  </a:lnTo>
                  <a:lnTo>
                    <a:pt x="291348" y="130612"/>
                  </a:lnTo>
                  <a:lnTo>
                    <a:pt x="291069" y="133807"/>
                  </a:lnTo>
                  <a:lnTo>
                    <a:pt x="290090" y="137524"/>
                  </a:lnTo>
                  <a:lnTo>
                    <a:pt x="288643" y="141590"/>
                  </a:lnTo>
                  <a:lnTo>
                    <a:pt x="286885" y="145095"/>
                  </a:lnTo>
                  <a:lnTo>
                    <a:pt x="282814" y="151105"/>
                  </a:lnTo>
                  <a:lnTo>
                    <a:pt x="274126" y="156422"/>
                  </a:lnTo>
                  <a:lnTo>
                    <a:pt x="268475" y="158951"/>
                  </a:lnTo>
                  <a:lnTo>
                    <a:pt x="262328" y="161431"/>
                  </a:lnTo>
                  <a:lnTo>
                    <a:pt x="249146" y="166303"/>
                  </a:lnTo>
                  <a:lnTo>
                    <a:pt x="214196" y="178285"/>
                  </a:lnTo>
                  <a:lnTo>
                    <a:pt x="185715" y="187820"/>
                  </a:lnTo>
                  <a:lnTo>
                    <a:pt x="177785" y="189408"/>
                  </a:lnTo>
                  <a:lnTo>
                    <a:pt x="169323" y="190467"/>
                  </a:lnTo>
                  <a:lnTo>
                    <a:pt x="160507" y="191173"/>
                  </a:lnTo>
                  <a:lnTo>
                    <a:pt x="152248" y="191643"/>
                  </a:lnTo>
                  <a:lnTo>
                    <a:pt x="136722" y="192166"/>
                  </a:lnTo>
                  <a:lnTo>
                    <a:pt x="106557" y="192502"/>
                  </a:lnTo>
                  <a:lnTo>
                    <a:pt x="89163" y="192548"/>
                  </a:lnTo>
                  <a:lnTo>
                    <a:pt x="81667" y="191766"/>
                  </a:lnTo>
                  <a:lnTo>
                    <a:pt x="75082" y="190451"/>
                  </a:lnTo>
                  <a:lnTo>
                    <a:pt x="69105" y="188781"/>
                  </a:lnTo>
                  <a:lnTo>
                    <a:pt x="62738" y="187668"/>
                  </a:lnTo>
                  <a:lnTo>
                    <a:pt x="56112" y="186925"/>
                  </a:lnTo>
                  <a:lnTo>
                    <a:pt x="49315" y="186431"/>
                  </a:lnTo>
                  <a:lnTo>
                    <a:pt x="43195" y="186101"/>
                  </a:lnTo>
                  <a:lnTo>
                    <a:pt x="32163" y="185734"/>
                  </a:lnTo>
                  <a:lnTo>
                    <a:pt x="9419" y="185479"/>
                  </a:lnTo>
                  <a:lnTo>
                    <a:pt x="0" y="1854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301"/>
            <p:cNvSpPr/>
            <p:nvPr/>
          </p:nvSpPr>
          <p:spPr>
            <a:xfrm>
              <a:off x="5850731" y="2936081"/>
              <a:ext cx="192882" cy="200026"/>
            </a:xfrm>
            <a:custGeom>
              <a:avLst/>
              <a:gdLst/>
              <a:ahLst/>
              <a:cxnLst/>
              <a:rect l="0" t="0" r="0" b="0"/>
              <a:pathLst>
                <a:path w="192882" h="200026">
                  <a:moveTo>
                    <a:pt x="0" y="0"/>
                  </a:moveTo>
                  <a:lnTo>
                    <a:pt x="6151" y="0"/>
                  </a:lnTo>
                  <a:lnTo>
                    <a:pt x="11857" y="4909"/>
                  </a:lnTo>
                  <a:lnTo>
                    <a:pt x="13207" y="6151"/>
                  </a:lnTo>
                  <a:lnTo>
                    <a:pt x="18041" y="8819"/>
                  </a:lnTo>
                  <a:lnTo>
                    <a:pt x="21552" y="10642"/>
                  </a:lnTo>
                  <a:lnTo>
                    <a:pt x="27570" y="14784"/>
                  </a:lnTo>
                  <a:lnTo>
                    <a:pt x="30286" y="16999"/>
                  </a:lnTo>
                  <a:lnTo>
                    <a:pt x="32891" y="20064"/>
                  </a:lnTo>
                  <a:lnTo>
                    <a:pt x="35421" y="23695"/>
                  </a:lnTo>
                  <a:lnTo>
                    <a:pt x="37901" y="27703"/>
                  </a:lnTo>
                  <a:lnTo>
                    <a:pt x="40348" y="31168"/>
                  </a:lnTo>
                  <a:lnTo>
                    <a:pt x="45185" y="37136"/>
                  </a:lnTo>
                  <a:lnTo>
                    <a:pt x="48380" y="39838"/>
                  </a:lnTo>
                  <a:lnTo>
                    <a:pt x="52097" y="42434"/>
                  </a:lnTo>
                  <a:lnTo>
                    <a:pt x="56162" y="44958"/>
                  </a:lnTo>
                  <a:lnTo>
                    <a:pt x="59667" y="48228"/>
                  </a:lnTo>
                  <a:lnTo>
                    <a:pt x="62796" y="51996"/>
                  </a:lnTo>
                  <a:lnTo>
                    <a:pt x="65676" y="56095"/>
                  </a:lnTo>
                  <a:lnTo>
                    <a:pt x="69184" y="60415"/>
                  </a:lnTo>
                  <a:lnTo>
                    <a:pt x="73110" y="64883"/>
                  </a:lnTo>
                  <a:lnTo>
                    <a:pt x="77315" y="69449"/>
                  </a:lnTo>
                  <a:lnTo>
                    <a:pt x="86220" y="78756"/>
                  </a:lnTo>
                  <a:lnTo>
                    <a:pt x="90818" y="83460"/>
                  </a:lnTo>
                  <a:lnTo>
                    <a:pt x="95470" y="87390"/>
                  </a:lnTo>
                  <a:lnTo>
                    <a:pt x="100159" y="90804"/>
                  </a:lnTo>
                  <a:lnTo>
                    <a:pt x="104872" y="93873"/>
                  </a:lnTo>
                  <a:lnTo>
                    <a:pt x="108809" y="97507"/>
                  </a:lnTo>
                  <a:lnTo>
                    <a:pt x="112227" y="101517"/>
                  </a:lnTo>
                  <a:lnTo>
                    <a:pt x="115299" y="105778"/>
                  </a:lnTo>
                  <a:lnTo>
                    <a:pt x="118935" y="110206"/>
                  </a:lnTo>
                  <a:lnTo>
                    <a:pt x="122946" y="114746"/>
                  </a:lnTo>
                  <a:lnTo>
                    <a:pt x="127207" y="119360"/>
                  </a:lnTo>
                  <a:lnTo>
                    <a:pt x="131636" y="123229"/>
                  </a:lnTo>
                  <a:lnTo>
                    <a:pt x="136176" y="126603"/>
                  </a:lnTo>
                  <a:lnTo>
                    <a:pt x="140790" y="129646"/>
                  </a:lnTo>
                  <a:lnTo>
                    <a:pt x="144660" y="133261"/>
                  </a:lnTo>
                  <a:lnTo>
                    <a:pt x="148034" y="137260"/>
                  </a:lnTo>
                  <a:lnTo>
                    <a:pt x="151077" y="141513"/>
                  </a:lnTo>
                  <a:lnTo>
                    <a:pt x="154693" y="145142"/>
                  </a:lnTo>
                  <a:lnTo>
                    <a:pt x="158691" y="148355"/>
                  </a:lnTo>
                  <a:lnTo>
                    <a:pt x="162944" y="151291"/>
                  </a:lnTo>
                  <a:lnTo>
                    <a:pt x="166573" y="154042"/>
                  </a:lnTo>
                  <a:lnTo>
                    <a:pt x="169786" y="156669"/>
                  </a:lnTo>
                  <a:lnTo>
                    <a:pt x="172722" y="159215"/>
                  </a:lnTo>
                  <a:lnTo>
                    <a:pt x="175473" y="162499"/>
                  </a:lnTo>
                  <a:lnTo>
                    <a:pt x="178101" y="166277"/>
                  </a:lnTo>
                  <a:lnTo>
                    <a:pt x="180646" y="170382"/>
                  </a:lnTo>
                  <a:lnTo>
                    <a:pt x="182343" y="173913"/>
                  </a:lnTo>
                  <a:lnTo>
                    <a:pt x="184229" y="179953"/>
                  </a:lnTo>
                  <a:lnTo>
                    <a:pt x="185067" y="185283"/>
                  </a:lnTo>
                  <a:lnTo>
                    <a:pt x="185290" y="187816"/>
                  </a:lnTo>
                  <a:lnTo>
                    <a:pt x="186233" y="189504"/>
                  </a:lnTo>
                  <a:lnTo>
                    <a:pt x="187655" y="190630"/>
                  </a:lnTo>
                  <a:lnTo>
                    <a:pt x="189397" y="191380"/>
                  </a:lnTo>
                  <a:lnTo>
                    <a:pt x="190558" y="192674"/>
                  </a:lnTo>
                  <a:lnTo>
                    <a:pt x="191333" y="194331"/>
                  </a:lnTo>
                  <a:lnTo>
                    <a:pt x="192881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302"/>
            <p:cNvSpPr/>
            <p:nvPr/>
          </p:nvSpPr>
          <p:spPr>
            <a:xfrm>
              <a:off x="5857875" y="2921793"/>
              <a:ext cx="164307" cy="185739"/>
            </a:xfrm>
            <a:custGeom>
              <a:avLst/>
              <a:gdLst/>
              <a:ahLst/>
              <a:cxnLst/>
              <a:rect l="0" t="0" r="0" b="0"/>
              <a:pathLst>
                <a:path w="164307" h="185739">
                  <a:moveTo>
                    <a:pt x="164306" y="0"/>
                  </a:moveTo>
                  <a:lnTo>
                    <a:pt x="160514" y="0"/>
                  </a:lnTo>
                  <a:lnTo>
                    <a:pt x="159396" y="794"/>
                  </a:lnTo>
                  <a:lnTo>
                    <a:pt x="158651" y="2117"/>
                  </a:lnTo>
                  <a:lnTo>
                    <a:pt x="158155" y="3793"/>
                  </a:lnTo>
                  <a:lnTo>
                    <a:pt x="155487" y="7771"/>
                  </a:lnTo>
                  <a:lnTo>
                    <a:pt x="151655" y="12979"/>
                  </a:lnTo>
                  <a:lnTo>
                    <a:pt x="149522" y="16590"/>
                  </a:lnTo>
                  <a:lnTo>
                    <a:pt x="147306" y="20585"/>
                  </a:lnTo>
                  <a:lnTo>
                    <a:pt x="144241" y="24836"/>
                  </a:lnTo>
                  <a:lnTo>
                    <a:pt x="140611" y="29258"/>
                  </a:lnTo>
                  <a:lnTo>
                    <a:pt x="136603" y="33793"/>
                  </a:lnTo>
                  <a:lnTo>
                    <a:pt x="127916" y="43065"/>
                  </a:lnTo>
                  <a:lnTo>
                    <a:pt x="123377" y="47760"/>
                  </a:lnTo>
                  <a:lnTo>
                    <a:pt x="118764" y="53271"/>
                  </a:lnTo>
                  <a:lnTo>
                    <a:pt x="114101" y="59327"/>
                  </a:lnTo>
                  <a:lnTo>
                    <a:pt x="109404" y="65745"/>
                  </a:lnTo>
                  <a:lnTo>
                    <a:pt x="104686" y="71612"/>
                  </a:lnTo>
                  <a:lnTo>
                    <a:pt x="99953" y="77110"/>
                  </a:lnTo>
                  <a:lnTo>
                    <a:pt x="95210" y="82363"/>
                  </a:lnTo>
                  <a:lnTo>
                    <a:pt x="85707" y="92433"/>
                  </a:lnTo>
                  <a:lnTo>
                    <a:pt x="80950" y="97341"/>
                  </a:lnTo>
                  <a:lnTo>
                    <a:pt x="76985" y="102200"/>
                  </a:lnTo>
                  <a:lnTo>
                    <a:pt x="73548" y="107027"/>
                  </a:lnTo>
                  <a:lnTo>
                    <a:pt x="58537" y="129973"/>
                  </a:lnTo>
                  <a:lnTo>
                    <a:pt x="54105" y="135861"/>
                  </a:lnTo>
                  <a:lnTo>
                    <a:pt x="49564" y="141375"/>
                  </a:lnTo>
                  <a:lnTo>
                    <a:pt x="41078" y="150939"/>
                  </a:lnTo>
                  <a:lnTo>
                    <a:pt x="34661" y="157836"/>
                  </a:lnTo>
                  <a:lnTo>
                    <a:pt x="31045" y="160787"/>
                  </a:lnTo>
                  <a:lnTo>
                    <a:pt x="27046" y="163548"/>
                  </a:lnTo>
                  <a:lnTo>
                    <a:pt x="22793" y="166182"/>
                  </a:lnTo>
                  <a:lnTo>
                    <a:pt x="19164" y="168732"/>
                  </a:lnTo>
                  <a:lnTo>
                    <a:pt x="15951" y="171225"/>
                  </a:lnTo>
                  <a:lnTo>
                    <a:pt x="8883" y="177139"/>
                  </a:lnTo>
                  <a:lnTo>
                    <a:pt x="3867" y="181955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303"/>
            <p:cNvSpPr/>
            <p:nvPr/>
          </p:nvSpPr>
          <p:spPr>
            <a:xfrm>
              <a:off x="6143625" y="2957512"/>
              <a:ext cx="192882" cy="28576"/>
            </a:xfrm>
            <a:custGeom>
              <a:avLst/>
              <a:gdLst/>
              <a:ahLst/>
              <a:cxnLst/>
              <a:rect l="0" t="0" r="0" b="0"/>
              <a:pathLst>
                <a:path w="192882" h="28576">
                  <a:moveTo>
                    <a:pt x="0" y="28575"/>
                  </a:moveTo>
                  <a:lnTo>
                    <a:pt x="6150" y="22424"/>
                  </a:lnTo>
                  <a:lnTo>
                    <a:pt x="10935" y="21873"/>
                  </a:lnTo>
                  <a:lnTo>
                    <a:pt x="14434" y="21725"/>
                  </a:lnTo>
                  <a:lnTo>
                    <a:pt x="18354" y="20834"/>
                  </a:lnTo>
                  <a:lnTo>
                    <a:pt x="22554" y="19445"/>
                  </a:lnTo>
                  <a:lnTo>
                    <a:pt x="26942" y="17726"/>
                  </a:lnTo>
                  <a:lnTo>
                    <a:pt x="32249" y="16580"/>
                  </a:lnTo>
                  <a:lnTo>
                    <a:pt x="38168" y="15816"/>
                  </a:lnTo>
                  <a:lnTo>
                    <a:pt x="44495" y="15306"/>
                  </a:lnTo>
                  <a:lnTo>
                    <a:pt x="50300" y="14967"/>
                  </a:lnTo>
                  <a:lnTo>
                    <a:pt x="60985" y="14589"/>
                  </a:lnTo>
                  <a:lnTo>
                    <a:pt x="66850" y="13695"/>
                  </a:lnTo>
                  <a:lnTo>
                    <a:pt x="73142" y="12305"/>
                  </a:lnTo>
                  <a:lnTo>
                    <a:pt x="79717" y="10585"/>
                  </a:lnTo>
                  <a:lnTo>
                    <a:pt x="85688" y="9438"/>
                  </a:lnTo>
                  <a:lnTo>
                    <a:pt x="91257" y="8673"/>
                  </a:lnTo>
                  <a:lnTo>
                    <a:pt x="96556" y="8163"/>
                  </a:lnTo>
                  <a:lnTo>
                    <a:pt x="102471" y="7824"/>
                  </a:lnTo>
                  <a:lnTo>
                    <a:pt x="115392" y="7446"/>
                  </a:lnTo>
                  <a:lnTo>
                    <a:pt x="147315" y="7170"/>
                  </a:lnTo>
                  <a:lnTo>
                    <a:pt x="152185" y="6368"/>
                  </a:lnTo>
                  <a:lnTo>
                    <a:pt x="157019" y="5039"/>
                  </a:lnTo>
                  <a:lnTo>
                    <a:pt x="161829" y="3359"/>
                  </a:lnTo>
                  <a:lnTo>
                    <a:pt x="165830" y="2239"/>
                  </a:lnTo>
                  <a:lnTo>
                    <a:pt x="169291" y="1493"/>
                  </a:lnTo>
                  <a:lnTo>
                    <a:pt x="175252" y="664"/>
                  </a:lnTo>
                  <a:lnTo>
                    <a:pt x="180548" y="295"/>
                  </a:lnTo>
                  <a:lnTo>
                    <a:pt x="185547" y="131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304"/>
            <p:cNvSpPr/>
            <p:nvPr/>
          </p:nvSpPr>
          <p:spPr>
            <a:xfrm>
              <a:off x="6200775" y="3014662"/>
              <a:ext cx="164307" cy="14289"/>
            </a:xfrm>
            <a:custGeom>
              <a:avLst/>
              <a:gdLst/>
              <a:ahLst/>
              <a:cxnLst/>
              <a:rect l="0" t="0" r="0" b="0"/>
              <a:pathLst>
                <a:path w="164307" h="14289">
                  <a:moveTo>
                    <a:pt x="0" y="14288"/>
                  </a:moveTo>
                  <a:lnTo>
                    <a:pt x="54834" y="14288"/>
                  </a:lnTo>
                  <a:lnTo>
                    <a:pt x="59575" y="13494"/>
                  </a:lnTo>
                  <a:lnTo>
                    <a:pt x="64322" y="12171"/>
                  </a:lnTo>
                  <a:lnTo>
                    <a:pt x="69076" y="10495"/>
                  </a:lnTo>
                  <a:lnTo>
                    <a:pt x="74625" y="9378"/>
                  </a:lnTo>
                  <a:lnTo>
                    <a:pt x="80706" y="8633"/>
                  </a:lnTo>
                  <a:lnTo>
                    <a:pt x="87141" y="8137"/>
                  </a:lnTo>
                  <a:lnTo>
                    <a:pt x="93019" y="7806"/>
                  </a:lnTo>
                  <a:lnTo>
                    <a:pt x="103783" y="7438"/>
                  </a:lnTo>
                  <a:lnTo>
                    <a:pt x="124423" y="7202"/>
                  </a:lnTo>
                  <a:lnTo>
                    <a:pt x="137055" y="7170"/>
                  </a:lnTo>
                  <a:lnTo>
                    <a:pt x="142170" y="6367"/>
                  </a:lnTo>
                  <a:lnTo>
                    <a:pt x="146374" y="5039"/>
                  </a:lnTo>
                  <a:lnTo>
                    <a:pt x="149970" y="3359"/>
                  </a:lnTo>
                  <a:lnTo>
                    <a:pt x="153161" y="2239"/>
                  </a:lnTo>
                  <a:lnTo>
                    <a:pt x="156082" y="1493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SMARTPenAnnotation305"/>
            <p:cNvSpPr/>
            <p:nvPr/>
          </p:nvSpPr>
          <p:spPr>
            <a:xfrm>
              <a:off x="6479381" y="2986087"/>
              <a:ext cx="121445" cy="7145"/>
            </a:xfrm>
            <a:custGeom>
              <a:avLst/>
              <a:gdLst/>
              <a:ahLst/>
              <a:cxnLst/>
              <a:rect l="0" t="0" r="0" b="0"/>
              <a:pathLst>
                <a:path w="121445" h="7145">
                  <a:moveTo>
                    <a:pt x="0" y="7144"/>
                  </a:moveTo>
                  <a:lnTo>
                    <a:pt x="6151" y="7144"/>
                  </a:lnTo>
                  <a:lnTo>
                    <a:pt x="6482" y="6350"/>
                  </a:lnTo>
                  <a:lnTo>
                    <a:pt x="6702" y="5027"/>
                  </a:lnTo>
                  <a:lnTo>
                    <a:pt x="6849" y="3352"/>
                  </a:lnTo>
                  <a:lnTo>
                    <a:pt x="8535" y="2234"/>
                  </a:lnTo>
                  <a:lnTo>
                    <a:pt x="11246" y="1489"/>
                  </a:lnTo>
                  <a:lnTo>
                    <a:pt x="14641" y="993"/>
                  </a:lnTo>
                  <a:lnTo>
                    <a:pt x="17698" y="662"/>
                  </a:lnTo>
                  <a:lnTo>
                    <a:pt x="20530" y="441"/>
                  </a:lnTo>
                  <a:lnTo>
                    <a:pt x="23212" y="294"/>
                  </a:lnTo>
                  <a:lnTo>
                    <a:pt x="30424" y="131"/>
                  </a:lnTo>
                  <a:lnTo>
                    <a:pt x="1214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SMARTPenAnnotation306"/>
            <p:cNvSpPr/>
            <p:nvPr/>
          </p:nvSpPr>
          <p:spPr>
            <a:xfrm>
              <a:off x="6679406" y="2900363"/>
              <a:ext cx="178547" cy="192881"/>
            </a:xfrm>
            <a:custGeom>
              <a:avLst/>
              <a:gdLst/>
              <a:ahLst/>
              <a:cxnLst/>
              <a:rect l="0" t="0" r="0" b="0"/>
              <a:pathLst>
                <a:path w="178547" h="192881">
                  <a:moveTo>
                    <a:pt x="7144" y="14287"/>
                  </a:moveTo>
                  <a:lnTo>
                    <a:pt x="10936" y="14287"/>
                  </a:lnTo>
                  <a:lnTo>
                    <a:pt x="12053" y="13493"/>
                  </a:lnTo>
                  <a:lnTo>
                    <a:pt x="12797" y="12170"/>
                  </a:lnTo>
                  <a:lnTo>
                    <a:pt x="13294" y="10494"/>
                  </a:lnTo>
                  <a:lnTo>
                    <a:pt x="15213" y="9377"/>
                  </a:lnTo>
                  <a:lnTo>
                    <a:pt x="18079" y="8632"/>
                  </a:lnTo>
                  <a:lnTo>
                    <a:pt x="21578" y="8136"/>
                  </a:lnTo>
                  <a:lnTo>
                    <a:pt x="24704" y="7011"/>
                  </a:lnTo>
                  <a:lnTo>
                    <a:pt x="27582" y="5467"/>
                  </a:lnTo>
                  <a:lnTo>
                    <a:pt x="30294" y="3645"/>
                  </a:lnTo>
                  <a:lnTo>
                    <a:pt x="35424" y="1619"/>
                  </a:lnTo>
                  <a:lnTo>
                    <a:pt x="37904" y="1079"/>
                  </a:lnTo>
                  <a:lnTo>
                    <a:pt x="41145" y="719"/>
                  </a:lnTo>
                  <a:lnTo>
                    <a:pt x="44892" y="479"/>
                  </a:lnTo>
                  <a:lnTo>
                    <a:pt x="48978" y="319"/>
                  </a:lnTo>
                  <a:lnTo>
                    <a:pt x="57751" y="141"/>
                  </a:lnTo>
                  <a:lnTo>
                    <a:pt x="119065" y="0"/>
                  </a:lnTo>
                  <a:lnTo>
                    <a:pt x="123033" y="793"/>
                  </a:lnTo>
                  <a:lnTo>
                    <a:pt x="126472" y="2116"/>
                  </a:lnTo>
                  <a:lnTo>
                    <a:pt x="129559" y="3792"/>
                  </a:lnTo>
                  <a:lnTo>
                    <a:pt x="135105" y="5653"/>
                  </a:lnTo>
                  <a:lnTo>
                    <a:pt x="137694" y="6150"/>
                  </a:lnTo>
                  <a:lnTo>
                    <a:pt x="139421" y="7275"/>
                  </a:lnTo>
                  <a:lnTo>
                    <a:pt x="140573" y="8818"/>
                  </a:lnTo>
                  <a:lnTo>
                    <a:pt x="141340" y="10641"/>
                  </a:lnTo>
                  <a:lnTo>
                    <a:pt x="142193" y="14783"/>
                  </a:lnTo>
                  <a:lnTo>
                    <a:pt x="142420" y="16999"/>
                  </a:lnTo>
                  <a:lnTo>
                    <a:pt x="141778" y="20063"/>
                  </a:lnTo>
                  <a:lnTo>
                    <a:pt x="140556" y="23694"/>
                  </a:lnTo>
                  <a:lnTo>
                    <a:pt x="138948" y="27702"/>
                  </a:lnTo>
                  <a:lnTo>
                    <a:pt x="136288" y="31168"/>
                  </a:lnTo>
                  <a:lnTo>
                    <a:pt x="132927" y="34272"/>
                  </a:lnTo>
                  <a:lnTo>
                    <a:pt x="129100" y="37135"/>
                  </a:lnTo>
                  <a:lnTo>
                    <a:pt x="124960" y="40631"/>
                  </a:lnTo>
                  <a:lnTo>
                    <a:pt x="120613" y="44550"/>
                  </a:lnTo>
                  <a:lnTo>
                    <a:pt x="111550" y="53137"/>
                  </a:lnTo>
                  <a:lnTo>
                    <a:pt x="102229" y="62245"/>
                  </a:lnTo>
                  <a:lnTo>
                    <a:pt x="96728" y="66103"/>
                  </a:lnTo>
                  <a:lnTo>
                    <a:pt x="90679" y="69468"/>
                  </a:lnTo>
                  <a:lnTo>
                    <a:pt x="67654" y="80573"/>
                  </a:lnTo>
                  <a:lnTo>
                    <a:pt x="63359" y="83083"/>
                  </a:lnTo>
                  <a:lnTo>
                    <a:pt x="59702" y="85551"/>
                  </a:lnTo>
                  <a:lnTo>
                    <a:pt x="56469" y="87990"/>
                  </a:lnTo>
                  <a:lnTo>
                    <a:pt x="52728" y="89616"/>
                  </a:lnTo>
                  <a:lnTo>
                    <a:pt x="48646" y="90700"/>
                  </a:lnTo>
                  <a:lnTo>
                    <a:pt x="44337" y="91422"/>
                  </a:lnTo>
                  <a:lnTo>
                    <a:pt x="41464" y="92698"/>
                  </a:lnTo>
                  <a:lnTo>
                    <a:pt x="39549" y="94342"/>
                  </a:lnTo>
                  <a:lnTo>
                    <a:pt x="35943" y="99680"/>
                  </a:lnTo>
                  <a:lnTo>
                    <a:pt x="35785" y="96121"/>
                  </a:lnTo>
                  <a:lnTo>
                    <a:pt x="36556" y="95037"/>
                  </a:lnTo>
                  <a:lnTo>
                    <a:pt x="37865" y="94314"/>
                  </a:lnTo>
                  <a:lnTo>
                    <a:pt x="39531" y="93832"/>
                  </a:lnTo>
                  <a:lnTo>
                    <a:pt x="42229" y="93510"/>
                  </a:lnTo>
                  <a:lnTo>
                    <a:pt x="45615" y="93296"/>
                  </a:lnTo>
                  <a:lnTo>
                    <a:pt x="49460" y="93153"/>
                  </a:lnTo>
                  <a:lnTo>
                    <a:pt x="53610" y="92264"/>
                  </a:lnTo>
                  <a:lnTo>
                    <a:pt x="57965" y="90878"/>
                  </a:lnTo>
                  <a:lnTo>
                    <a:pt x="62456" y="89160"/>
                  </a:lnTo>
                  <a:lnTo>
                    <a:pt x="67831" y="88015"/>
                  </a:lnTo>
                  <a:lnTo>
                    <a:pt x="73796" y="87251"/>
                  </a:lnTo>
                  <a:lnTo>
                    <a:pt x="80153" y="86742"/>
                  </a:lnTo>
                  <a:lnTo>
                    <a:pt x="86773" y="86403"/>
                  </a:lnTo>
                  <a:lnTo>
                    <a:pt x="100478" y="86026"/>
                  </a:lnTo>
                  <a:lnTo>
                    <a:pt x="132973" y="85751"/>
                  </a:lnTo>
                  <a:lnTo>
                    <a:pt x="137861" y="86535"/>
                  </a:lnTo>
                  <a:lnTo>
                    <a:pt x="142707" y="87852"/>
                  </a:lnTo>
                  <a:lnTo>
                    <a:pt x="147526" y="89524"/>
                  </a:lnTo>
                  <a:lnTo>
                    <a:pt x="152325" y="90639"/>
                  </a:lnTo>
                  <a:lnTo>
                    <a:pt x="157113" y="91382"/>
                  </a:lnTo>
                  <a:lnTo>
                    <a:pt x="161891" y="91877"/>
                  </a:lnTo>
                  <a:lnTo>
                    <a:pt x="165871" y="93001"/>
                  </a:lnTo>
                  <a:lnTo>
                    <a:pt x="169318" y="94544"/>
                  </a:lnTo>
                  <a:lnTo>
                    <a:pt x="172410" y="96367"/>
                  </a:lnTo>
                  <a:lnTo>
                    <a:pt x="174471" y="98375"/>
                  </a:lnTo>
                  <a:lnTo>
                    <a:pt x="175846" y="100508"/>
                  </a:lnTo>
                  <a:lnTo>
                    <a:pt x="177372" y="104995"/>
                  </a:lnTo>
                  <a:lnTo>
                    <a:pt x="178051" y="109635"/>
                  </a:lnTo>
                  <a:lnTo>
                    <a:pt x="178352" y="114343"/>
                  </a:lnTo>
                  <a:lnTo>
                    <a:pt x="178487" y="119875"/>
                  </a:lnTo>
                  <a:lnTo>
                    <a:pt x="178546" y="127625"/>
                  </a:lnTo>
                  <a:lnTo>
                    <a:pt x="176974" y="131120"/>
                  </a:lnTo>
                  <a:lnTo>
                    <a:pt x="174339" y="134244"/>
                  </a:lnTo>
                  <a:lnTo>
                    <a:pt x="170995" y="137121"/>
                  </a:lnTo>
                  <a:lnTo>
                    <a:pt x="167178" y="139832"/>
                  </a:lnTo>
                  <a:lnTo>
                    <a:pt x="163046" y="142434"/>
                  </a:lnTo>
                  <a:lnTo>
                    <a:pt x="158703" y="144962"/>
                  </a:lnTo>
                  <a:lnTo>
                    <a:pt x="154221" y="147441"/>
                  </a:lnTo>
                  <a:lnTo>
                    <a:pt x="145007" y="152312"/>
                  </a:lnTo>
                  <a:lnTo>
                    <a:pt x="139534" y="154723"/>
                  </a:lnTo>
                  <a:lnTo>
                    <a:pt x="133504" y="157123"/>
                  </a:lnTo>
                  <a:lnTo>
                    <a:pt x="127103" y="159517"/>
                  </a:lnTo>
                  <a:lnTo>
                    <a:pt x="121247" y="161907"/>
                  </a:lnTo>
                  <a:lnTo>
                    <a:pt x="115756" y="164294"/>
                  </a:lnTo>
                  <a:lnTo>
                    <a:pt x="110508" y="166679"/>
                  </a:lnTo>
                  <a:lnTo>
                    <a:pt x="104628" y="169063"/>
                  </a:lnTo>
                  <a:lnTo>
                    <a:pt x="98327" y="171446"/>
                  </a:lnTo>
                  <a:lnTo>
                    <a:pt x="91745" y="173828"/>
                  </a:lnTo>
                  <a:lnTo>
                    <a:pt x="85770" y="175416"/>
                  </a:lnTo>
                  <a:lnTo>
                    <a:pt x="80199" y="176475"/>
                  </a:lnTo>
                  <a:lnTo>
                    <a:pt x="74897" y="177181"/>
                  </a:lnTo>
                  <a:lnTo>
                    <a:pt x="68981" y="178445"/>
                  </a:lnTo>
                  <a:lnTo>
                    <a:pt x="62656" y="180082"/>
                  </a:lnTo>
                  <a:lnTo>
                    <a:pt x="56058" y="181967"/>
                  </a:lnTo>
                  <a:lnTo>
                    <a:pt x="42377" y="186178"/>
                  </a:lnTo>
                  <a:lnTo>
                    <a:pt x="35395" y="188412"/>
                  </a:lnTo>
                  <a:lnTo>
                    <a:pt x="28359" y="189901"/>
                  </a:lnTo>
                  <a:lnTo>
                    <a:pt x="21287" y="190894"/>
                  </a:lnTo>
                  <a:lnTo>
                    <a:pt x="0" y="1928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SMARTPenAnnotation307"/>
            <p:cNvSpPr/>
            <p:nvPr/>
          </p:nvSpPr>
          <p:spPr>
            <a:xfrm>
              <a:off x="5622131" y="2787064"/>
              <a:ext cx="1420586" cy="463314"/>
            </a:xfrm>
            <a:custGeom>
              <a:avLst/>
              <a:gdLst/>
              <a:ahLst/>
              <a:cxnLst/>
              <a:rect l="0" t="0" r="0" b="0"/>
              <a:pathLst>
                <a:path w="1420586" h="463314">
                  <a:moveTo>
                    <a:pt x="57150" y="70436"/>
                  </a:moveTo>
                  <a:lnTo>
                    <a:pt x="57150" y="214409"/>
                  </a:lnTo>
                  <a:lnTo>
                    <a:pt x="55033" y="228087"/>
                  </a:lnTo>
                  <a:lnTo>
                    <a:pt x="52240" y="242103"/>
                  </a:lnTo>
                  <a:lnTo>
                    <a:pt x="50999" y="256270"/>
                  </a:lnTo>
                  <a:lnTo>
                    <a:pt x="48331" y="270504"/>
                  </a:lnTo>
                  <a:lnTo>
                    <a:pt x="45293" y="283973"/>
                  </a:lnTo>
                  <a:lnTo>
                    <a:pt x="43943" y="295252"/>
                  </a:lnTo>
                  <a:lnTo>
                    <a:pt x="43342" y="307673"/>
                  </a:lnTo>
                  <a:lnTo>
                    <a:pt x="42282" y="320337"/>
                  </a:lnTo>
                  <a:lnTo>
                    <a:pt x="39165" y="331257"/>
                  </a:lnTo>
                  <a:lnTo>
                    <a:pt x="37250" y="343519"/>
                  </a:lnTo>
                  <a:lnTo>
                    <a:pt x="35606" y="356112"/>
                  </a:lnTo>
                  <a:lnTo>
                    <a:pt x="32229" y="367001"/>
                  </a:lnTo>
                  <a:lnTo>
                    <a:pt x="30199" y="377132"/>
                  </a:lnTo>
                  <a:lnTo>
                    <a:pt x="29296" y="386926"/>
                  </a:lnTo>
                  <a:lnTo>
                    <a:pt x="27995" y="401365"/>
                  </a:lnTo>
                  <a:lnTo>
                    <a:pt x="23729" y="414904"/>
                  </a:lnTo>
                  <a:lnTo>
                    <a:pt x="22452" y="421441"/>
                  </a:lnTo>
                  <a:lnTo>
                    <a:pt x="22906" y="424295"/>
                  </a:lnTo>
                  <a:lnTo>
                    <a:pt x="27220" y="434580"/>
                  </a:lnTo>
                  <a:lnTo>
                    <a:pt x="27671" y="437024"/>
                  </a:lnTo>
                  <a:lnTo>
                    <a:pt x="30290" y="441855"/>
                  </a:lnTo>
                  <a:lnTo>
                    <a:pt x="32099" y="444255"/>
                  </a:lnTo>
                  <a:lnTo>
                    <a:pt x="34100" y="445855"/>
                  </a:lnTo>
                  <a:lnTo>
                    <a:pt x="36227" y="446921"/>
                  </a:lnTo>
                  <a:lnTo>
                    <a:pt x="38439" y="447632"/>
                  </a:lnTo>
                  <a:lnTo>
                    <a:pt x="39914" y="448900"/>
                  </a:lnTo>
                  <a:lnTo>
                    <a:pt x="40896" y="450539"/>
                  </a:lnTo>
                  <a:lnTo>
                    <a:pt x="41551" y="452425"/>
                  </a:lnTo>
                  <a:lnTo>
                    <a:pt x="42782" y="453683"/>
                  </a:lnTo>
                  <a:lnTo>
                    <a:pt x="44397" y="454521"/>
                  </a:lnTo>
                  <a:lnTo>
                    <a:pt x="52577" y="457818"/>
                  </a:lnTo>
                  <a:lnTo>
                    <a:pt x="56483" y="459659"/>
                  </a:lnTo>
                  <a:lnTo>
                    <a:pt x="65055" y="461705"/>
                  </a:lnTo>
                  <a:lnTo>
                    <a:pt x="107176" y="463299"/>
                  </a:lnTo>
                  <a:lnTo>
                    <a:pt x="111932" y="463313"/>
                  </a:lnTo>
                  <a:lnTo>
                    <a:pt x="121450" y="461213"/>
                  </a:lnTo>
                  <a:lnTo>
                    <a:pt x="131765" y="458427"/>
                  </a:lnTo>
                  <a:lnTo>
                    <a:pt x="172523" y="455600"/>
                  </a:lnTo>
                  <a:lnTo>
                    <a:pt x="207851" y="448466"/>
                  </a:lnTo>
                  <a:lnTo>
                    <a:pt x="233829" y="443853"/>
                  </a:lnTo>
                  <a:lnTo>
                    <a:pt x="276120" y="441373"/>
                  </a:lnTo>
                  <a:lnTo>
                    <a:pt x="310923" y="436307"/>
                  </a:lnTo>
                  <a:lnTo>
                    <a:pt x="351753" y="431279"/>
                  </a:lnTo>
                  <a:lnTo>
                    <a:pt x="391186" y="427551"/>
                  </a:lnTo>
                  <a:lnTo>
                    <a:pt x="424764" y="422928"/>
                  </a:lnTo>
                  <a:lnTo>
                    <a:pt x="459055" y="420411"/>
                  </a:lnTo>
                  <a:lnTo>
                    <a:pt x="501604" y="414968"/>
                  </a:lnTo>
                  <a:lnTo>
                    <a:pt x="536238" y="413819"/>
                  </a:lnTo>
                  <a:lnTo>
                    <a:pt x="573752" y="411362"/>
                  </a:lnTo>
                  <a:lnTo>
                    <a:pt x="600282" y="409284"/>
                  </a:lnTo>
                  <a:lnTo>
                    <a:pt x="649652" y="412300"/>
                  </a:lnTo>
                  <a:lnTo>
                    <a:pt x="685673" y="413029"/>
                  </a:lnTo>
                  <a:lnTo>
                    <a:pt x="958586" y="413336"/>
                  </a:lnTo>
                  <a:lnTo>
                    <a:pt x="996725" y="417128"/>
                  </a:lnTo>
                  <a:lnTo>
                    <a:pt x="1040258" y="419817"/>
                  </a:lnTo>
                  <a:lnTo>
                    <a:pt x="1086252" y="420349"/>
                  </a:lnTo>
                  <a:lnTo>
                    <a:pt x="1391572" y="420479"/>
                  </a:lnTo>
                  <a:lnTo>
                    <a:pt x="1392059" y="419686"/>
                  </a:lnTo>
                  <a:lnTo>
                    <a:pt x="1392599" y="416687"/>
                  </a:lnTo>
                  <a:lnTo>
                    <a:pt x="1392974" y="403889"/>
                  </a:lnTo>
                  <a:lnTo>
                    <a:pt x="1393031" y="305760"/>
                  </a:lnTo>
                  <a:lnTo>
                    <a:pt x="1395148" y="291706"/>
                  </a:lnTo>
                  <a:lnTo>
                    <a:pt x="1397941" y="277521"/>
                  </a:lnTo>
                  <a:lnTo>
                    <a:pt x="1399182" y="263280"/>
                  </a:lnTo>
                  <a:lnTo>
                    <a:pt x="1399513" y="255355"/>
                  </a:lnTo>
                  <a:lnTo>
                    <a:pt x="1399881" y="238082"/>
                  </a:lnTo>
                  <a:lnTo>
                    <a:pt x="1400772" y="229825"/>
                  </a:lnTo>
                  <a:lnTo>
                    <a:pt x="1402161" y="221939"/>
                  </a:lnTo>
                  <a:lnTo>
                    <a:pt x="1403880" y="214300"/>
                  </a:lnTo>
                  <a:lnTo>
                    <a:pt x="1405026" y="206827"/>
                  </a:lnTo>
                  <a:lnTo>
                    <a:pt x="1405790" y="199463"/>
                  </a:lnTo>
                  <a:lnTo>
                    <a:pt x="1406300" y="192172"/>
                  </a:lnTo>
                  <a:lnTo>
                    <a:pt x="1408983" y="177722"/>
                  </a:lnTo>
                  <a:lnTo>
                    <a:pt x="1412027" y="163362"/>
                  </a:lnTo>
                  <a:lnTo>
                    <a:pt x="1413380" y="149043"/>
                  </a:lnTo>
                  <a:lnTo>
                    <a:pt x="1413982" y="134741"/>
                  </a:lnTo>
                  <a:lnTo>
                    <a:pt x="1415043" y="120447"/>
                  </a:lnTo>
                  <a:lnTo>
                    <a:pt x="1419308" y="99806"/>
                  </a:lnTo>
                  <a:lnTo>
                    <a:pt x="1420585" y="88516"/>
                  </a:lnTo>
                  <a:lnTo>
                    <a:pt x="1419338" y="83283"/>
                  </a:lnTo>
                  <a:lnTo>
                    <a:pt x="1413719" y="73235"/>
                  </a:lnTo>
                  <a:lnTo>
                    <a:pt x="1410163" y="63478"/>
                  </a:lnTo>
                  <a:lnTo>
                    <a:pt x="1409215" y="58653"/>
                  </a:lnTo>
                  <a:lnTo>
                    <a:pt x="1406045" y="51176"/>
                  </a:lnTo>
                  <a:lnTo>
                    <a:pt x="1399797" y="40387"/>
                  </a:lnTo>
                  <a:lnTo>
                    <a:pt x="1392919" y="29253"/>
                  </a:lnTo>
                  <a:lnTo>
                    <a:pt x="1383484" y="18380"/>
                  </a:lnTo>
                  <a:lnTo>
                    <a:pt x="1381110" y="16682"/>
                  </a:lnTo>
                  <a:lnTo>
                    <a:pt x="1365424" y="9940"/>
                  </a:lnTo>
                  <a:lnTo>
                    <a:pt x="1356684" y="7830"/>
                  </a:lnTo>
                  <a:lnTo>
                    <a:pt x="1315481" y="4069"/>
                  </a:lnTo>
                  <a:lnTo>
                    <a:pt x="1304590" y="1252"/>
                  </a:lnTo>
                  <a:lnTo>
                    <a:pt x="1291812" y="0"/>
                  </a:lnTo>
                  <a:lnTo>
                    <a:pt x="1243900" y="5237"/>
                  </a:lnTo>
                  <a:lnTo>
                    <a:pt x="1199640" y="6023"/>
                  </a:lnTo>
                  <a:lnTo>
                    <a:pt x="1133445" y="6135"/>
                  </a:lnTo>
                  <a:lnTo>
                    <a:pt x="1085846" y="11795"/>
                  </a:lnTo>
                  <a:lnTo>
                    <a:pt x="1043957" y="12991"/>
                  </a:lnTo>
                  <a:lnTo>
                    <a:pt x="319082" y="13286"/>
                  </a:lnTo>
                  <a:lnTo>
                    <a:pt x="277116" y="18940"/>
                  </a:lnTo>
                  <a:lnTo>
                    <a:pt x="236488" y="20233"/>
                  </a:lnTo>
                  <a:lnTo>
                    <a:pt x="214533" y="21165"/>
                  </a:lnTo>
                  <a:lnTo>
                    <a:pt x="170675" y="26906"/>
                  </a:lnTo>
                  <a:lnTo>
                    <a:pt x="129583" y="27485"/>
                  </a:lnTo>
                  <a:lnTo>
                    <a:pt x="89604" y="33716"/>
                  </a:lnTo>
                  <a:lnTo>
                    <a:pt x="45283" y="34691"/>
                  </a:lnTo>
                  <a:lnTo>
                    <a:pt x="0" y="34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SMARTPenAnnotation308"/>
            <p:cNvSpPr/>
            <p:nvPr/>
          </p:nvSpPr>
          <p:spPr>
            <a:xfrm>
              <a:off x="5214937" y="3493293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23911" y="14288"/>
                  </a:lnTo>
                  <a:lnTo>
                    <a:pt x="26259" y="13494"/>
                  </a:lnTo>
                  <a:lnTo>
                    <a:pt x="28618" y="12171"/>
                  </a:lnTo>
                  <a:lnTo>
                    <a:pt x="30985" y="10495"/>
                  </a:lnTo>
                  <a:lnTo>
                    <a:pt x="34151" y="9378"/>
                  </a:lnTo>
                  <a:lnTo>
                    <a:pt x="37848" y="8634"/>
                  </a:lnTo>
                  <a:lnTo>
                    <a:pt x="41901" y="8137"/>
                  </a:lnTo>
                  <a:lnTo>
                    <a:pt x="45396" y="7806"/>
                  </a:lnTo>
                  <a:lnTo>
                    <a:pt x="51397" y="7438"/>
                  </a:lnTo>
                  <a:lnTo>
                    <a:pt x="54902" y="6546"/>
                  </a:lnTo>
                  <a:lnTo>
                    <a:pt x="58827" y="5158"/>
                  </a:lnTo>
                  <a:lnTo>
                    <a:pt x="63030" y="3439"/>
                  </a:lnTo>
                  <a:lnTo>
                    <a:pt x="67420" y="2293"/>
                  </a:lnTo>
                  <a:lnTo>
                    <a:pt x="71934" y="1528"/>
                  </a:lnTo>
                  <a:lnTo>
                    <a:pt x="76531" y="1019"/>
                  </a:lnTo>
                  <a:lnTo>
                    <a:pt x="81183" y="680"/>
                  </a:lnTo>
                  <a:lnTo>
                    <a:pt x="85872" y="453"/>
                  </a:lnTo>
                  <a:lnTo>
                    <a:pt x="97940" y="134"/>
                  </a:lnTo>
                  <a:lnTo>
                    <a:pt x="131166" y="6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SMARTPenAnnotation309"/>
            <p:cNvSpPr/>
            <p:nvPr/>
          </p:nvSpPr>
          <p:spPr>
            <a:xfrm>
              <a:off x="5472112" y="3365034"/>
              <a:ext cx="192454" cy="292442"/>
            </a:xfrm>
            <a:custGeom>
              <a:avLst/>
              <a:gdLst/>
              <a:ahLst/>
              <a:cxnLst/>
              <a:rect l="0" t="0" r="0" b="0"/>
              <a:pathLst>
                <a:path w="192454" h="292442">
                  <a:moveTo>
                    <a:pt x="21431" y="28247"/>
                  </a:moveTo>
                  <a:lnTo>
                    <a:pt x="25224" y="28247"/>
                  </a:lnTo>
                  <a:lnTo>
                    <a:pt x="27134" y="27453"/>
                  </a:lnTo>
                  <a:lnTo>
                    <a:pt x="32823" y="23337"/>
                  </a:lnTo>
                  <a:lnTo>
                    <a:pt x="34432" y="22096"/>
                  </a:lnTo>
                  <a:lnTo>
                    <a:pt x="39380" y="19428"/>
                  </a:lnTo>
                  <a:lnTo>
                    <a:pt x="55492" y="11247"/>
                  </a:lnTo>
                  <a:lnTo>
                    <a:pt x="60013" y="9770"/>
                  </a:lnTo>
                  <a:lnTo>
                    <a:pt x="64615" y="8785"/>
                  </a:lnTo>
                  <a:lnTo>
                    <a:pt x="69271" y="8129"/>
                  </a:lnTo>
                  <a:lnTo>
                    <a:pt x="73962" y="6897"/>
                  </a:lnTo>
                  <a:lnTo>
                    <a:pt x="78677" y="5282"/>
                  </a:lnTo>
                  <a:lnTo>
                    <a:pt x="83408" y="3412"/>
                  </a:lnTo>
                  <a:lnTo>
                    <a:pt x="88149" y="2165"/>
                  </a:lnTo>
                  <a:lnTo>
                    <a:pt x="92897" y="1334"/>
                  </a:lnTo>
                  <a:lnTo>
                    <a:pt x="97650" y="780"/>
                  </a:lnTo>
                  <a:lnTo>
                    <a:pt x="102406" y="411"/>
                  </a:lnTo>
                  <a:lnTo>
                    <a:pt x="107164" y="164"/>
                  </a:lnTo>
                  <a:lnTo>
                    <a:pt x="111925" y="0"/>
                  </a:lnTo>
                  <a:lnTo>
                    <a:pt x="115891" y="684"/>
                  </a:lnTo>
                  <a:lnTo>
                    <a:pt x="119330" y="1934"/>
                  </a:lnTo>
                  <a:lnTo>
                    <a:pt x="122416" y="3561"/>
                  </a:lnTo>
                  <a:lnTo>
                    <a:pt x="126061" y="4646"/>
                  </a:lnTo>
                  <a:lnTo>
                    <a:pt x="130078" y="5369"/>
                  </a:lnTo>
                  <a:lnTo>
                    <a:pt x="134343" y="5852"/>
                  </a:lnTo>
                  <a:lnTo>
                    <a:pt x="137981" y="6967"/>
                  </a:lnTo>
                  <a:lnTo>
                    <a:pt x="141200" y="8504"/>
                  </a:lnTo>
                  <a:lnTo>
                    <a:pt x="144139" y="10322"/>
                  </a:lnTo>
                  <a:lnTo>
                    <a:pt x="146099" y="12328"/>
                  </a:lnTo>
                  <a:lnTo>
                    <a:pt x="147406" y="14460"/>
                  </a:lnTo>
                  <a:lnTo>
                    <a:pt x="148277" y="16674"/>
                  </a:lnTo>
                  <a:lnTo>
                    <a:pt x="151361" y="21251"/>
                  </a:lnTo>
                  <a:lnTo>
                    <a:pt x="153295" y="23583"/>
                  </a:lnTo>
                  <a:lnTo>
                    <a:pt x="153790" y="26725"/>
                  </a:lnTo>
                  <a:lnTo>
                    <a:pt x="152224" y="34450"/>
                  </a:lnTo>
                  <a:lnTo>
                    <a:pt x="150999" y="43175"/>
                  </a:lnTo>
                  <a:lnTo>
                    <a:pt x="150672" y="47723"/>
                  </a:lnTo>
                  <a:lnTo>
                    <a:pt x="149661" y="52344"/>
                  </a:lnTo>
                  <a:lnTo>
                    <a:pt x="148193" y="57011"/>
                  </a:lnTo>
                  <a:lnTo>
                    <a:pt x="146420" y="61711"/>
                  </a:lnTo>
                  <a:lnTo>
                    <a:pt x="143651" y="66431"/>
                  </a:lnTo>
                  <a:lnTo>
                    <a:pt x="140217" y="71165"/>
                  </a:lnTo>
                  <a:lnTo>
                    <a:pt x="136341" y="75909"/>
                  </a:lnTo>
                  <a:lnTo>
                    <a:pt x="132169" y="81453"/>
                  </a:lnTo>
                  <a:lnTo>
                    <a:pt x="123300" y="93963"/>
                  </a:lnTo>
                  <a:lnTo>
                    <a:pt x="118713" y="99839"/>
                  </a:lnTo>
                  <a:lnTo>
                    <a:pt x="114067" y="105343"/>
                  </a:lnTo>
                  <a:lnTo>
                    <a:pt x="105465" y="114900"/>
                  </a:lnTo>
                  <a:lnTo>
                    <a:pt x="98996" y="121793"/>
                  </a:lnTo>
                  <a:lnTo>
                    <a:pt x="95366" y="124742"/>
                  </a:lnTo>
                  <a:lnTo>
                    <a:pt x="91359" y="127502"/>
                  </a:lnTo>
                  <a:lnTo>
                    <a:pt x="87100" y="130135"/>
                  </a:lnTo>
                  <a:lnTo>
                    <a:pt x="83466" y="132685"/>
                  </a:lnTo>
                  <a:lnTo>
                    <a:pt x="80251" y="135179"/>
                  </a:lnTo>
                  <a:lnTo>
                    <a:pt x="77313" y="137635"/>
                  </a:lnTo>
                  <a:lnTo>
                    <a:pt x="71932" y="140364"/>
                  </a:lnTo>
                  <a:lnTo>
                    <a:pt x="69386" y="141091"/>
                  </a:lnTo>
                  <a:lnTo>
                    <a:pt x="67689" y="142370"/>
                  </a:lnTo>
                  <a:lnTo>
                    <a:pt x="66557" y="144016"/>
                  </a:lnTo>
                  <a:lnTo>
                    <a:pt x="65803" y="145908"/>
                  </a:lnTo>
                  <a:lnTo>
                    <a:pt x="64506" y="147169"/>
                  </a:lnTo>
                  <a:lnTo>
                    <a:pt x="62848" y="148010"/>
                  </a:lnTo>
                  <a:lnTo>
                    <a:pt x="57484" y="149592"/>
                  </a:lnTo>
                  <a:lnTo>
                    <a:pt x="57249" y="145869"/>
                  </a:lnTo>
                  <a:lnTo>
                    <a:pt x="58010" y="144762"/>
                  </a:lnTo>
                  <a:lnTo>
                    <a:pt x="59311" y="144023"/>
                  </a:lnTo>
                  <a:lnTo>
                    <a:pt x="62873" y="143203"/>
                  </a:lnTo>
                  <a:lnTo>
                    <a:pt x="67102" y="142839"/>
                  </a:lnTo>
                  <a:lnTo>
                    <a:pt x="69341" y="141948"/>
                  </a:lnTo>
                  <a:lnTo>
                    <a:pt x="73945" y="138841"/>
                  </a:lnTo>
                  <a:lnTo>
                    <a:pt x="77078" y="137695"/>
                  </a:lnTo>
                  <a:lnTo>
                    <a:pt x="80754" y="136931"/>
                  </a:lnTo>
                  <a:lnTo>
                    <a:pt x="84792" y="136422"/>
                  </a:lnTo>
                  <a:lnTo>
                    <a:pt x="88278" y="136082"/>
                  </a:lnTo>
                  <a:lnTo>
                    <a:pt x="94268" y="135705"/>
                  </a:lnTo>
                  <a:lnTo>
                    <a:pt x="97770" y="134810"/>
                  </a:lnTo>
                  <a:lnTo>
                    <a:pt x="101693" y="133421"/>
                  </a:lnTo>
                  <a:lnTo>
                    <a:pt x="105895" y="131700"/>
                  </a:lnTo>
                  <a:lnTo>
                    <a:pt x="111078" y="131347"/>
                  </a:lnTo>
                  <a:lnTo>
                    <a:pt x="116915" y="131905"/>
                  </a:lnTo>
                  <a:lnTo>
                    <a:pt x="123187" y="133071"/>
                  </a:lnTo>
                  <a:lnTo>
                    <a:pt x="128162" y="133848"/>
                  </a:lnTo>
                  <a:lnTo>
                    <a:pt x="132273" y="134367"/>
                  </a:lnTo>
                  <a:lnTo>
                    <a:pt x="135807" y="134712"/>
                  </a:lnTo>
                  <a:lnTo>
                    <a:pt x="139750" y="135736"/>
                  </a:lnTo>
                  <a:lnTo>
                    <a:pt x="143967" y="137213"/>
                  </a:lnTo>
                  <a:lnTo>
                    <a:pt x="148365" y="138990"/>
                  </a:lnTo>
                  <a:lnTo>
                    <a:pt x="152885" y="140176"/>
                  </a:lnTo>
                  <a:lnTo>
                    <a:pt x="157486" y="140966"/>
                  </a:lnTo>
                  <a:lnTo>
                    <a:pt x="162141" y="141493"/>
                  </a:lnTo>
                  <a:lnTo>
                    <a:pt x="166038" y="142638"/>
                  </a:lnTo>
                  <a:lnTo>
                    <a:pt x="169430" y="144195"/>
                  </a:lnTo>
                  <a:lnTo>
                    <a:pt x="175314" y="148042"/>
                  </a:lnTo>
                  <a:lnTo>
                    <a:pt x="180576" y="152397"/>
                  </a:lnTo>
                  <a:lnTo>
                    <a:pt x="185560" y="159096"/>
                  </a:lnTo>
                  <a:lnTo>
                    <a:pt x="189627" y="166570"/>
                  </a:lnTo>
                  <a:lnTo>
                    <a:pt x="191435" y="172539"/>
                  </a:lnTo>
                  <a:lnTo>
                    <a:pt x="192239" y="179953"/>
                  </a:lnTo>
                  <a:lnTo>
                    <a:pt x="192453" y="184154"/>
                  </a:lnTo>
                  <a:lnTo>
                    <a:pt x="190574" y="193053"/>
                  </a:lnTo>
                  <a:lnTo>
                    <a:pt x="188962" y="197649"/>
                  </a:lnTo>
                  <a:lnTo>
                    <a:pt x="187887" y="202300"/>
                  </a:lnTo>
                  <a:lnTo>
                    <a:pt x="187171" y="206989"/>
                  </a:lnTo>
                  <a:lnTo>
                    <a:pt x="186693" y="211702"/>
                  </a:lnTo>
                  <a:lnTo>
                    <a:pt x="185581" y="216431"/>
                  </a:lnTo>
                  <a:lnTo>
                    <a:pt x="184046" y="221172"/>
                  </a:lnTo>
                  <a:lnTo>
                    <a:pt x="182228" y="225920"/>
                  </a:lnTo>
                  <a:lnTo>
                    <a:pt x="179429" y="230673"/>
                  </a:lnTo>
                  <a:lnTo>
                    <a:pt x="175976" y="235429"/>
                  </a:lnTo>
                  <a:lnTo>
                    <a:pt x="172086" y="240187"/>
                  </a:lnTo>
                  <a:lnTo>
                    <a:pt x="167905" y="244946"/>
                  </a:lnTo>
                  <a:lnTo>
                    <a:pt x="163531" y="249707"/>
                  </a:lnTo>
                  <a:lnTo>
                    <a:pt x="159027" y="254468"/>
                  </a:lnTo>
                  <a:lnTo>
                    <a:pt x="154436" y="258436"/>
                  </a:lnTo>
                  <a:lnTo>
                    <a:pt x="149789" y="261875"/>
                  </a:lnTo>
                  <a:lnTo>
                    <a:pt x="145103" y="264961"/>
                  </a:lnTo>
                  <a:lnTo>
                    <a:pt x="140391" y="267813"/>
                  </a:lnTo>
                  <a:lnTo>
                    <a:pt x="135663" y="270508"/>
                  </a:lnTo>
                  <a:lnTo>
                    <a:pt x="126176" y="275618"/>
                  </a:lnTo>
                  <a:lnTo>
                    <a:pt x="102390" y="287766"/>
                  </a:lnTo>
                  <a:lnTo>
                    <a:pt x="97629" y="289366"/>
                  </a:lnTo>
                  <a:lnTo>
                    <a:pt x="92867" y="290432"/>
                  </a:lnTo>
                  <a:lnTo>
                    <a:pt x="88105" y="291143"/>
                  </a:lnTo>
                  <a:lnTo>
                    <a:pt x="83343" y="291617"/>
                  </a:lnTo>
                  <a:lnTo>
                    <a:pt x="78581" y="291934"/>
                  </a:lnTo>
                  <a:lnTo>
                    <a:pt x="69850" y="292285"/>
                  </a:lnTo>
                  <a:lnTo>
                    <a:pt x="63324" y="292441"/>
                  </a:lnTo>
                  <a:lnTo>
                    <a:pt x="59678" y="291689"/>
                  </a:lnTo>
                  <a:lnTo>
                    <a:pt x="55661" y="290394"/>
                  </a:lnTo>
                  <a:lnTo>
                    <a:pt x="51395" y="288736"/>
                  </a:lnTo>
                  <a:lnTo>
                    <a:pt x="47757" y="287632"/>
                  </a:lnTo>
                  <a:lnTo>
                    <a:pt x="44538" y="286895"/>
                  </a:lnTo>
                  <a:lnTo>
                    <a:pt x="41599" y="286404"/>
                  </a:lnTo>
                  <a:lnTo>
                    <a:pt x="36215" y="283742"/>
                  </a:lnTo>
                  <a:lnTo>
                    <a:pt x="31177" y="279913"/>
                  </a:lnTo>
                  <a:lnTo>
                    <a:pt x="26292" y="275565"/>
                  </a:lnTo>
                  <a:lnTo>
                    <a:pt x="23084" y="274088"/>
                  </a:lnTo>
                  <a:lnTo>
                    <a:pt x="19359" y="273104"/>
                  </a:lnTo>
                  <a:lnTo>
                    <a:pt x="15287" y="272447"/>
                  </a:lnTo>
                  <a:lnTo>
                    <a:pt x="12572" y="271216"/>
                  </a:lnTo>
                  <a:lnTo>
                    <a:pt x="10763" y="269601"/>
                  </a:lnTo>
                  <a:lnTo>
                    <a:pt x="9557" y="267731"/>
                  </a:lnTo>
                  <a:lnTo>
                    <a:pt x="7959" y="266484"/>
                  </a:lnTo>
                  <a:lnTo>
                    <a:pt x="6100" y="265653"/>
                  </a:lnTo>
                  <a:lnTo>
                    <a:pt x="4066" y="265099"/>
                  </a:lnTo>
                  <a:lnTo>
                    <a:pt x="2711" y="263935"/>
                  </a:lnTo>
                  <a:lnTo>
                    <a:pt x="1807" y="262366"/>
                  </a:lnTo>
                  <a:lnTo>
                    <a:pt x="0" y="2568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SMARTPenAnnotation310"/>
            <p:cNvSpPr/>
            <p:nvPr/>
          </p:nvSpPr>
          <p:spPr>
            <a:xfrm>
              <a:off x="5729287" y="3464718"/>
              <a:ext cx="192882" cy="157164"/>
            </a:xfrm>
            <a:custGeom>
              <a:avLst/>
              <a:gdLst/>
              <a:ahLst/>
              <a:cxnLst/>
              <a:rect l="0" t="0" r="0" b="0"/>
              <a:pathLst>
                <a:path w="192882" h="157164">
                  <a:moveTo>
                    <a:pt x="0" y="0"/>
                  </a:moveTo>
                  <a:lnTo>
                    <a:pt x="3792" y="3793"/>
                  </a:lnTo>
                  <a:lnTo>
                    <a:pt x="5703" y="4910"/>
                  </a:lnTo>
                  <a:lnTo>
                    <a:pt x="9943" y="6151"/>
                  </a:lnTo>
                  <a:lnTo>
                    <a:pt x="14473" y="8819"/>
                  </a:lnTo>
                  <a:lnTo>
                    <a:pt x="19133" y="12651"/>
                  </a:lnTo>
                  <a:lnTo>
                    <a:pt x="23849" y="17000"/>
                  </a:lnTo>
                  <a:lnTo>
                    <a:pt x="27012" y="19271"/>
                  </a:lnTo>
                  <a:lnTo>
                    <a:pt x="30708" y="21579"/>
                  </a:lnTo>
                  <a:lnTo>
                    <a:pt x="34760" y="23911"/>
                  </a:lnTo>
                  <a:lnTo>
                    <a:pt x="38254" y="25466"/>
                  </a:lnTo>
                  <a:lnTo>
                    <a:pt x="44254" y="27193"/>
                  </a:lnTo>
                  <a:lnTo>
                    <a:pt x="46965" y="29241"/>
                  </a:lnTo>
                  <a:lnTo>
                    <a:pt x="49566" y="32194"/>
                  </a:lnTo>
                  <a:lnTo>
                    <a:pt x="52094" y="35751"/>
                  </a:lnTo>
                  <a:lnTo>
                    <a:pt x="55367" y="38915"/>
                  </a:lnTo>
                  <a:lnTo>
                    <a:pt x="59137" y="41819"/>
                  </a:lnTo>
                  <a:lnTo>
                    <a:pt x="63237" y="44548"/>
                  </a:lnTo>
                  <a:lnTo>
                    <a:pt x="67558" y="47161"/>
                  </a:lnTo>
                  <a:lnTo>
                    <a:pt x="72026" y="49697"/>
                  </a:lnTo>
                  <a:lnTo>
                    <a:pt x="76593" y="52182"/>
                  </a:lnTo>
                  <a:lnTo>
                    <a:pt x="80430" y="54631"/>
                  </a:lnTo>
                  <a:lnTo>
                    <a:pt x="83783" y="57059"/>
                  </a:lnTo>
                  <a:lnTo>
                    <a:pt x="86812" y="59471"/>
                  </a:lnTo>
                  <a:lnTo>
                    <a:pt x="90419" y="62666"/>
                  </a:lnTo>
                  <a:lnTo>
                    <a:pt x="98659" y="70449"/>
                  </a:lnTo>
                  <a:lnTo>
                    <a:pt x="115925" y="87398"/>
                  </a:lnTo>
                  <a:lnTo>
                    <a:pt x="173742" y="145167"/>
                  </a:lnTo>
                  <a:lnTo>
                    <a:pt x="175359" y="147578"/>
                  </a:lnTo>
                  <a:lnTo>
                    <a:pt x="177156" y="152374"/>
                  </a:lnTo>
                  <a:lnTo>
                    <a:pt x="178429" y="153970"/>
                  </a:lnTo>
                  <a:lnTo>
                    <a:pt x="180072" y="155034"/>
                  </a:lnTo>
                  <a:lnTo>
                    <a:pt x="184619" y="156743"/>
                  </a:lnTo>
                  <a:lnTo>
                    <a:pt x="187357" y="156976"/>
                  </a:lnTo>
                  <a:lnTo>
                    <a:pt x="192881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SMARTPenAnnotation311"/>
            <p:cNvSpPr/>
            <p:nvPr/>
          </p:nvSpPr>
          <p:spPr>
            <a:xfrm>
              <a:off x="5729287" y="3457575"/>
              <a:ext cx="157164" cy="157163"/>
            </a:xfrm>
            <a:custGeom>
              <a:avLst/>
              <a:gdLst/>
              <a:ahLst/>
              <a:cxnLst/>
              <a:rect l="0" t="0" r="0" b="0"/>
              <a:pathLst>
                <a:path w="157164" h="157163">
                  <a:moveTo>
                    <a:pt x="157163" y="0"/>
                  </a:moveTo>
                  <a:lnTo>
                    <a:pt x="151012" y="0"/>
                  </a:lnTo>
                  <a:lnTo>
                    <a:pt x="146521" y="3792"/>
                  </a:lnTo>
                  <a:lnTo>
                    <a:pt x="142008" y="8069"/>
                  </a:lnTo>
                  <a:lnTo>
                    <a:pt x="135610" y="14434"/>
                  </a:lnTo>
                  <a:lnTo>
                    <a:pt x="132476" y="18353"/>
                  </a:lnTo>
                  <a:lnTo>
                    <a:pt x="129592" y="22554"/>
                  </a:lnTo>
                  <a:lnTo>
                    <a:pt x="126876" y="26942"/>
                  </a:lnTo>
                  <a:lnTo>
                    <a:pt x="123478" y="31455"/>
                  </a:lnTo>
                  <a:lnTo>
                    <a:pt x="119624" y="36051"/>
                  </a:lnTo>
                  <a:lnTo>
                    <a:pt x="115469" y="40703"/>
                  </a:lnTo>
                  <a:lnTo>
                    <a:pt x="104501" y="52221"/>
                  </a:lnTo>
                  <a:lnTo>
                    <a:pt x="98242" y="58627"/>
                  </a:lnTo>
                  <a:lnTo>
                    <a:pt x="92482" y="65278"/>
                  </a:lnTo>
                  <a:lnTo>
                    <a:pt x="87055" y="72094"/>
                  </a:lnTo>
                  <a:lnTo>
                    <a:pt x="81849" y="79019"/>
                  </a:lnTo>
                  <a:lnTo>
                    <a:pt x="76791" y="85223"/>
                  </a:lnTo>
                  <a:lnTo>
                    <a:pt x="71832" y="90946"/>
                  </a:lnTo>
                  <a:lnTo>
                    <a:pt x="66938" y="96349"/>
                  </a:lnTo>
                  <a:lnTo>
                    <a:pt x="57267" y="106586"/>
                  </a:lnTo>
                  <a:lnTo>
                    <a:pt x="23819" y="140460"/>
                  </a:lnTo>
                  <a:lnTo>
                    <a:pt x="13319" y="150979"/>
                  </a:lnTo>
                  <a:lnTo>
                    <a:pt x="10467" y="153040"/>
                  </a:lnTo>
                  <a:lnTo>
                    <a:pt x="7772" y="154414"/>
                  </a:lnTo>
                  <a:lnTo>
                    <a:pt x="27" y="157153"/>
                  </a:lnTo>
                  <a:lnTo>
                    <a:pt x="0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SMARTPenAnnotation312"/>
            <p:cNvSpPr/>
            <p:nvPr/>
          </p:nvSpPr>
          <p:spPr>
            <a:xfrm>
              <a:off x="6036468" y="3472159"/>
              <a:ext cx="235745" cy="13992"/>
            </a:xfrm>
            <a:custGeom>
              <a:avLst/>
              <a:gdLst/>
              <a:ahLst/>
              <a:cxnLst/>
              <a:rect l="0" t="0" r="0" b="0"/>
              <a:pathLst>
                <a:path w="235745" h="13992">
                  <a:moveTo>
                    <a:pt x="0" y="13991"/>
                  </a:moveTo>
                  <a:lnTo>
                    <a:pt x="26943" y="13991"/>
                  </a:lnTo>
                  <a:lnTo>
                    <a:pt x="31456" y="13197"/>
                  </a:lnTo>
                  <a:lnTo>
                    <a:pt x="36052" y="11874"/>
                  </a:lnTo>
                  <a:lnTo>
                    <a:pt x="40704" y="10198"/>
                  </a:lnTo>
                  <a:lnTo>
                    <a:pt x="45392" y="9081"/>
                  </a:lnTo>
                  <a:lnTo>
                    <a:pt x="50105" y="8337"/>
                  </a:lnTo>
                  <a:lnTo>
                    <a:pt x="54835" y="7840"/>
                  </a:lnTo>
                  <a:lnTo>
                    <a:pt x="59575" y="7509"/>
                  </a:lnTo>
                  <a:lnTo>
                    <a:pt x="64323" y="7288"/>
                  </a:lnTo>
                  <a:lnTo>
                    <a:pt x="74626" y="7043"/>
                  </a:lnTo>
                  <a:lnTo>
                    <a:pt x="87142" y="6934"/>
                  </a:lnTo>
                  <a:lnTo>
                    <a:pt x="93020" y="6111"/>
                  </a:lnTo>
                  <a:lnTo>
                    <a:pt x="98526" y="4769"/>
                  </a:lnTo>
                  <a:lnTo>
                    <a:pt x="103784" y="3080"/>
                  </a:lnTo>
                  <a:lnTo>
                    <a:pt x="109671" y="1955"/>
                  </a:lnTo>
                  <a:lnTo>
                    <a:pt x="115976" y="1204"/>
                  </a:lnTo>
                  <a:lnTo>
                    <a:pt x="122561" y="704"/>
                  </a:lnTo>
                  <a:lnTo>
                    <a:pt x="129333" y="370"/>
                  </a:lnTo>
                  <a:lnTo>
                    <a:pt x="143207" y="0"/>
                  </a:lnTo>
                  <a:lnTo>
                    <a:pt x="149446" y="694"/>
                  </a:lnTo>
                  <a:lnTo>
                    <a:pt x="155193" y="1952"/>
                  </a:lnTo>
                  <a:lnTo>
                    <a:pt x="160613" y="3583"/>
                  </a:lnTo>
                  <a:lnTo>
                    <a:pt x="165813" y="4671"/>
                  </a:lnTo>
                  <a:lnTo>
                    <a:pt x="170867" y="5396"/>
                  </a:lnTo>
                  <a:lnTo>
                    <a:pt x="175824" y="5880"/>
                  </a:lnTo>
                  <a:lnTo>
                    <a:pt x="180716" y="6202"/>
                  </a:lnTo>
                  <a:lnTo>
                    <a:pt x="185565" y="6417"/>
                  </a:lnTo>
                  <a:lnTo>
                    <a:pt x="195186" y="6656"/>
                  </a:lnTo>
                  <a:lnTo>
                    <a:pt x="215273" y="6822"/>
                  </a:lnTo>
                  <a:lnTo>
                    <a:pt x="218921" y="7624"/>
                  </a:lnTo>
                  <a:lnTo>
                    <a:pt x="222942" y="8952"/>
                  </a:lnTo>
                  <a:lnTo>
                    <a:pt x="235744" y="139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SMARTPenAnnotation313"/>
            <p:cNvSpPr/>
            <p:nvPr/>
          </p:nvSpPr>
          <p:spPr>
            <a:xfrm>
              <a:off x="6136775" y="3393281"/>
              <a:ext cx="13994" cy="200026"/>
            </a:xfrm>
            <a:custGeom>
              <a:avLst/>
              <a:gdLst/>
              <a:ahLst/>
              <a:cxnLst/>
              <a:rect l="0" t="0" r="0" b="0"/>
              <a:pathLst>
                <a:path w="13994" h="200026">
                  <a:moveTo>
                    <a:pt x="6850" y="0"/>
                  </a:moveTo>
                  <a:lnTo>
                    <a:pt x="699" y="0"/>
                  </a:lnTo>
                  <a:lnTo>
                    <a:pt x="368" y="794"/>
                  </a:lnTo>
                  <a:lnTo>
                    <a:pt x="0" y="3792"/>
                  </a:lnTo>
                  <a:lnTo>
                    <a:pt x="696" y="4909"/>
                  </a:lnTo>
                  <a:lnTo>
                    <a:pt x="1953" y="5654"/>
                  </a:lnTo>
                  <a:lnTo>
                    <a:pt x="3585" y="6151"/>
                  </a:lnTo>
                  <a:lnTo>
                    <a:pt x="4673" y="7275"/>
                  </a:lnTo>
                  <a:lnTo>
                    <a:pt x="5399" y="8819"/>
                  </a:lnTo>
                  <a:lnTo>
                    <a:pt x="5883" y="10642"/>
                  </a:lnTo>
                  <a:lnTo>
                    <a:pt x="6205" y="12651"/>
                  </a:lnTo>
                  <a:lnTo>
                    <a:pt x="6563" y="16999"/>
                  </a:lnTo>
                  <a:lnTo>
                    <a:pt x="6722" y="23695"/>
                  </a:lnTo>
                  <a:lnTo>
                    <a:pt x="6850" y="154753"/>
                  </a:lnTo>
                  <a:lnTo>
                    <a:pt x="7644" y="159525"/>
                  </a:lnTo>
                  <a:lnTo>
                    <a:pt x="8966" y="164294"/>
                  </a:lnTo>
                  <a:lnTo>
                    <a:pt x="10642" y="169060"/>
                  </a:lnTo>
                  <a:lnTo>
                    <a:pt x="11759" y="173032"/>
                  </a:lnTo>
                  <a:lnTo>
                    <a:pt x="12504" y="176473"/>
                  </a:lnTo>
                  <a:lnTo>
                    <a:pt x="13000" y="179561"/>
                  </a:lnTo>
                  <a:lnTo>
                    <a:pt x="13331" y="182414"/>
                  </a:lnTo>
                  <a:lnTo>
                    <a:pt x="13699" y="187700"/>
                  </a:lnTo>
                  <a:lnTo>
                    <a:pt x="13862" y="192695"/>
                  </a:lnTo>
                  <a:lnTo>
                    <a:pt x="13993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SMARTPenAnnotation314"/>
            <p:cNvSpPr/>
            <p:nvPr/>
          </p:nvSpPr>
          <p:spPr>
            <a:xfrm>
              <a:off x="6286500" y="3400546"/>
              <a:ext cx="171003" cy="235497"/>
            </a:xfrm>
            <a:custGeom>
              <a:avLst/>
              <a:gdLst/>
              <a:ahLst/>
              <a:cxnLst/>
              <a:rect l="0" t="0" r="0" b="0"/>
              <a:pathLst>
                <a:path w="171003" h="235497">
                  <a:moveTo>
                    <a:pt x="0" y="28454"/>
                  </a:moveTo>
                  <a:lnTo>
                    <a:pt x="3792" y="28454"/>
                  </a:lnTo>
                  <a:lnTo>
                    <a:pt x="5703" y="27660"/>
                  </a:lnTo>
                  <a:lnTo>
                    <a:pt x="9942" y="24661"/>
                  </a:lnTo>
                  <a:lnTo>
                    <a:pt x="13000" y="22303"/>
                  </a:lnTo>
                  <a:lnTo>
                    <a:pt x="17948" y="19634"/>
                  </a:lnTo>
                  <a:lnTo>
                    <a:pt x="47839" y="4543"/>
                  </a:lnTo>
                  <a:lnTo>
                    <a:pt x="52530" y="2988"/>
                  </a:lnTo>
                  <a:lnTo>
                    <a:pt x="57245" y="1952"/>
                  </a:lnTo>
                  <a:lnTo>
                    <a:pt x="61976" y="1261"/>
                  </a:lnTo>
                  <a:lnTo>
                    <a:pt x="65923" y="800"/>
                  </a:lnTo>
                  <a:lnTo>
                    <a:pt x="69348" y="493"/>
                  </a:lnTo>
                  <a:lnTo>
                    <a:pt x="72426" y="288"/>
                  </a:lnTo>
                  <a:lnTo>
                    <a:pt x="76065" y="151"/>
                  </a:lnTo>
                  <a:lnTo>
                    <a:pt x="84342" y="0"/>
                  </a:lnTo>
                  <a:lnTo>
                    <a:pt x="88772" y="753"/>
                  </a:lnTo>
                  <a:lnTo>
                    <a:pt x="93312" y="2049"/>
                  </a:lnTo>
                  <a:lnTo>
                    <a:pt x="97926" y="3707"/>
                  </a:lnTo>
                  <a:lnTo>
                    <a:pt x="101797" y="4812"/>
                  </a:lnTo>
                  <a:lnTo>
                    <a:pt x="105171" y="5549"/>
                  </a:lnTo>
                  <a:lnTo>
                    <a:pt x="108213" y="6040"/>
                  </a:lnTo>
                  <a:lnTo>
                    <a:pt x="111036" y="7161"/>
                  </a:lnTo>
                  <a:lnTo>
                    <a:pt x="116289" y="10524"/>
                  </a:lnTo>
                  <a:lnTo>
                    <a:pt x="121269" y="14664"/>
                  </a:lnTo>
                  <a:lnTo>
                    <a:pt x="123708" y="16879"/>
                  </a:lnTo>
                  <a:lnTo>
                    <a:pt x="125335" y="19150"/>
                  </a:lnTo>
                  <a:lnTo>
                    <a:pt x="127142" y="23789"/>
                  </a:lnTo>
                  <a:lnTo>
                    <a:pt x="128159" y="30864"/>
                  </a:lnTo>
                  <a:lnTo>
                    <a:pt x="126280" y="37727"/>
                  </a:lnTo>
                  <a:lnTo>
                    <a:pt x="124668" y="41779"/>
                  </a:lnTo>
                  <a:lnTo>
                    <a:pt x="122006" y="45275"/>
                  </a:lnTo>
                  <a:lnTo>
                    <a:pt x="118643" y="48399"/>
                  </a:lnTo>
                  <a:lnTo>
                    <a:pt x="114814" y="51276"/>
                  </a:lnTo>
                  <a:lnTo>
                    <a:pt x="111468" y="54781"/>
                  </a:lnTo>
                  <a:lnTo>
                    <a:pt x="108443" y="58705"/>
                  </a:lnTo>
                  <a:lnTo>
                    <a:pt x="105633" y="62909"/>
                  </a:lnTo>
                  <a:lnTo>
                    <a:pt x="102172" y="67299"/>
                  </a:lnTo>
                  <a:lnTo>
                    <a:pt x="98276" y="71813"/>
                  </a:lnTo>
                  <a:lnTo>
                    <a:pt x="94093" y="76410"/>
                  </a:lnTo>
                  <a:lnTo>
                    <a:pt x="85211" y="85751"/>
                  </a:lnTo>
                  <a:lnTo>
                    <a:pt x="80619" y="90464"/>
                  </a:lnTo>
                  <a:lnTo>
                    <a:pt x="75971" y="94400"/>
                  </a:lnTo>
                  <a:lnTo>
                    <a:pt x="71285" y="97818"/>
                  </a:lnTo>
                  <a:lnTo>
                    <a:pt x="66573" y="100890"/>
                  </a:lnTo>
                  <a:lnTo>
                    <a:pt x="62638" y="102938"/>
                  </a:lnTo>
                  <a:lnTo>
                    <a:pt x="59221" y="104304"/>
                  </a:lnTo>
                  <a:lnTo>
                    <a:pt x="56149" y="105214"/>
                  </a:lnTo>
                  <a:lnTo>
                    <a:pt x="52514" y="106615"/>
                  </a:lnTo>
                  <a:lnTo>
                    <a:pt x="48503" y="108342"/>
                  </a:lnTo>
                  <a:lnTo>
                    <a:pt x="35784" y="114149"/>
                  </a:lnTo>
                  <a:lnTo>
                    <a:pt x="52513" y="114178"/>
                  </a:lnTo>
                  <a:lnTo>
                    <a:pt x="55646" y="113384"/>
                  </a:lnTo>
                  <a:lnTo>
                    <a:pt x="59322" y="112062"/>
                  </a:lnTo>
                  <a:lnTo>
                    <a:pt x="63360" y="110386"/>
                  </a:lnTo>
                  <a:lnTo>
                    <a:pt x="67640" y="109269"/>
                  </a:lnTo>
                  <a:lnTo>
                    <a:pt x="72080" y="108524"/>
                  </a:lnTo>
                  <a:lnTo>
                    <a:pt x="76629" y="108028"/>
                  </a:lnTo>
                  <a:lnTo>
                    <a:pt x="82042" y="108490"/>
                  </a:lnTo>
                  <a:lnTo>
                    <a:pt x="88032" y="109593"/>
                  </a:lnTo>
                  <a:lnTo>
                    <a:pt x="94407" y="111121"/>
                  </a:lnTo>
                  <a:lnTo>
                    <a:pt x="100244" y="112140"/>
                  </a:lnTo>
                  <a:lnTo>
                    <a:pt x="105723" y="112820"/>
                  </a:lnTo>
                  <a:lnTo>
                    <a:pt x="110963" y="113273"/>
                  </a:lnTo>
                  <a:lnTo>
                    <a:pt x="116044" y="113575"/>
                  </a:lnTo>
                  <a:lnTo>
                    <a:pt x="125923" y="113910"/>
                  </a:lnTo>
                  <a:lnTo>
                    <a:pt x="129986" y="114793"/>
                  </a:lnTo>
                  <a:lnTo>
                    <a:pt x="133488" y="116176"/>
                  </a:lnTo>
                  <a:lnTo>
                    <a:pt x="136617" y="117891"/>
                  </a:lnTo>
                  <a:lnTo>
                    <a:pt x="148605" y="124098"/>
                  </a:lnTo>
                  <a:lnTo>
                    <a:pt x="152251" y="126348"/>
                  </a:lnTo>
                  <a:lnTo>
                    <a:pt x="155476" y="128642"/>
                  </a:lnTo>
                  <a:lnTo>
                    <a:pt x="158419" y="130964"/>
                  </a:lnTo>
                  <a:lnTo>
                    <a:pt x="161175" y="133306"/>
                  </a:lnTo>
                  <a:lnTo>
                    <a:pt x="166354" y="138026"/>
                  </a:lnTo>
                  <a:lnTo>
                    <a:pt x="168052" y="140395"/>
                  </a:lnTo>
                  <a:lnTo>
                    <a:pt x="169940" y="145145"/>
                  </a:lnTo>
                  <a:lnTo>
                    <a:pt x="170779" y="152018"/>
                  </a:lnTo>
                  <a:lnTo>
                    <a:pt x="171002" y="156074"/>
                  </a:lnTo>
                  <a:lnTo>
                    <a:pt x="170358" y="159571"/>
                  </a:lnTo>
                  <a:lnTo>
                    <a:pt x="167525" y="165574"/>
                  </a:lnTo>
                  <a:lnTo>
                    <a:pt x="164864" y="169079"/>
                  </a:lnTo>
                  <a:lnTo>
                    <a:pt x="161503" y="173004"/>
                  </a:lnTo>
                  <a:lnTo>
                    <a:pt x="157675" y="177208"/>
                  </a:lnTo>
                  <a:lnTo>
                    <a:pt x="154329" y="181598"/>
                  </a:lnTo>
                  <a:lnTo>
                    <a:pt x="151305" y="186112"/>
                  </a:lnTo>
                  <a:lnTo>
                    <a:pt x="148495" y="190709"/>
                  </a:lnTo>
                  <a:lnTo>
                    <a:pt x="145034" y="195362"/>
                  </a:lnTo>
                  <a:lnTo>
                    <a:pt x="141139" y="200051"/>
                  </a:lnTo>
                  <a:lnTo>
                    <a:pt x="136955" y="204764"/>
                  </a:lnTo>
                  <a:lnTo>
                    <a:pt x="131784" y="208700"/>
                  </a:lnTo>
                  <a:lnTo>
                    <a:pt x="125956" y="212118"/>
                  </a:lnTo>
                  <a:lnTo>
                    <a:pt x="119689" y="215190"/>
                  </a:lnTo>
                  <a:lnTo>
                    <a:pt x="114718" y="218032"/>
                  </a:lnTo>
                  <a:lnTo>
                    <a:pt x="110609" y="220720"/>
                  </a:lnTo>
                  <a:lnTo>
                    <a:pt x="107077" y="223306"/>
                  </a:lnTo>
                  <a:lnTo>
                    <a:pt x="103135" y="225824"/>
                  </a:lnTo>
                  <a:lnTo>
                    <a:pt x="98919" y="228296"/>
                  </a:lnTo>
                  <a:lnTo>
                    <a:pt x="94521" y="230738"/>
                  </a:lnTo>
                  <a:lnTo>
                    <a:pt x="90001" y="232366"/>
                  </a:lnTo>
                  <a:lnTo>
                    <a:pt x="85400" y="233452"/>
                  </a:lnTo>
                  <a:lnTo>
                    <a:pt x="80746" y="234175"/>
                  </a:lnTo>
                  <a:lnTo>
                    <a:pt x="76849" y="234658"/>
                  </a:lnTo>
                  <a:lnTo>
                    <a:pt x="73458" y="234979"/>
                  </a:lnTo>
                  <a:lnTo>
                    <a:pt x="70403" y="235194"/>
                  </a:lnTo>
                  <a:lnTo>
                    <a:pt x="66779" y="235337"/>
                  </a:lnTo>
                  <a:lnTo>
                    <a:pt x="58519" y="235496"/>
                  </a:lnTo>
                  <a:lnTo>
                    <a:pt x="54888" y="234744"/>
                  </a:lnTo>
                  <a:lnTo>
                    <a:pt x="51673" y="233450"/>
                  </a:lnTo>
                  <a:lnTo>
                    <a:pt x="48736" y="231792"/>
                  </a:lnTo>
                  <a:lnTo>
                    <a:pt x="45984" y="230688"/>
                  </a:lnTo>
                  <a:lnTo>
                    <a:pt x="40810" y="229461"/>
                  </a:lnTo>
                  <a:lnTo>
                    <a:pt x="39113" y="228339"/>
                  </a:lnTo>
                  <a:lnTo>
                    <a:pt x="37981" y="226798"/>
                  </a:lnTo>
                  <a:lnTo>
                    <a:pt x="37227" y="224977"/>
                  </a:lnTo>
                  <a:lnTo>
                    <a:pt x="35930" y="223763"/>
                  </a:lnTo>
                  <a:lnTo>
                    <a:pt x="34273" y="222954"/>
                  </a:lnTo>
                  <a:lnTo>
                    <a:pt x="32373" y="222414"/>
                  </a:lnTo>
                  <a:lnTo>
                    <a:pt x="31107" y="221261"/>
                  </a:lnTo>
                  <a:lnTo>
                    <a:pt x="30263" y="219698"/>
                  </a:lnTo>
                  <a:lnTo>
                    <a:pt x="29325" y="215845"/>
                  </a:lnTo>
                  <a:lnTo>
                    <a:pt x="28723" y="209020"/>
                  </a:lnTo>
                  <a:lnTo>
                    <a:pt x="28575" y="2070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SMARTPenAnnotation315"/>
            <p:cNvSpPr/>
            <p:nvPr/>
          </p:nvSpPr>
          <p:spPr>
            <a:xfrm>
              <a:off x="6522368" y="3307556"/>
              <a:ext cx="121320" cy="321470"/>
            </a:xfrm>
            <a:custGeom>
              <a:avLst/>
              <a:gdLst/>
              <a:ahLst/>
              <a:cxnLst/>
              <a:rect l="0" t="0" r="0" b="0"/>
              <a:pathLst>
                <a:path w="121320" h="321470">
                  <a:moveTo>
                    <a:pt x="121319" y="0"/>
                  </a:moveTo>
                  <a:lnTo>
                    <a:pt x="121319" y="3792"/>
                  </a:lnTo>
                  <a:lnTo>
                    <a:pt x="120525" y="5703"/>
                  </a:lnTo>
                  <a:lnTo>
                    <a:pt x="117526" y="9943"/>
                  </a:lnTo>
                  <a:lnTo>
                    <a:pt x="115615" y="12185"/>
                  </a:lnTo>
                  <a:lnTo>
                    <a:pt x="113548" y="14473"/>
                  </a:lnTo>
                  <a:lnTo>
                    <a:pt x="111376" y="16792"/>
                  </a:lnTo>
                  <a:lnTo>
                    <a:pt x="109134" y="19926"/>
                  </a:lnTo>
                  <a:lnTo>
                    <a:pt x="106845" y="23603"/>
                  </a:lnTo>
                  <a:lnTo>
                    <a:pt x="104526" y="27641"/>
                  </a:lnTo>
                  <a:lnTo>
                    <a:pt x="101392" y="32715"/>
                  </a:lnTo>
                  <a:lnTo>
                    <a:pt x="93677" y="44702"/>
                  </a:lnTo>
                  <a:lnTo>
                    <a:pt x="88603" y="50439"/>
                  </a:lnTo>
                  <a:lnTo>
                    <a:pt x="82840" y="55851"/>
                  </a:lnTo>
                  <a:lnTo>
                    <a:pt x="76616" y="61046"/>
                  </a:lnTo>
                  <a:lnTo>
                    <a:pt x="71673" y="66891"/>
                  </a:lnTo>
                  <a:lnTo>
                    <a:pt x="67585" y="73169"/>
                  </a:lnTo>
                  <a:lnTo>
                    <a:pt x="60130" y="87288"/>
                  </a:lnTo>
                  <a:lnTo>
                    <a:pt x="51526" y="104147"/>
                  </a:lnTo>
                  <a:lnTo>
                    <a:pt x="47010" y="112294"/>
                  </a:lnTo>
                  <a:lnTo>
                    <a:pt x="42411" y="120106"/>
                  </a:lnTo>
                  <a:lnTo>
                    <a:pt x="37757" y="127695"/>
                  </a:lnTo>
                  <a:lnTo>
                    <a:pt x="33862" y="135136"/>
                  </a:lnTo>
                  <a:lnTo>
                    <a:pt x="30470" y="142478"/>
                  </a:lnTo>
                  <a:lnTo>
                    <a:pt x="27415" y="149755"/>
                  </a:lnTo>
                  <a:lnTo>
                    <a:pt x="24586" y="156986"/>
                  </a:lnTo>
                  <a:lnTo>
                    <a:pt x="19324" y="171371"/>
                  </a:lnTo>
                  <a:lnTo>
                    <a:pt x="4673" y="214305"/>
                  </a:lnTo>
                  <a:lnTo>
                    <a:pt x="3074" y="220658"/>
                  </a:lnTo>
                  <a:lnTo>
                    <a:pt x="2008" y="226480"/>
                  </a:lnTo>
                  <a:lnTo>
                    <a:pt x="1297" y="231949"/>
                  </a:lnTo>
                  <a:lnTo>
                    <a:pt x="823" y="237976"/>
                  </a:lnTo>
                  <a:lnTo>
                    <a:pt x="507" y="244376"/>
                  </a:lnTo>
                  <a:lnTo>
                    <a:pt x="63" y="260526"/>
                  </a:lnTo>
                  <a:lnTo>
                    <a:pt x="0" y="264172"/>
                  </a:lnTo>
                  <a:lnTo>
                    <a:pt x="2047" y="272455"/>
                  </a:lnTo>
                  <a:lnTo>
                    <a:pt x="5604" y="281429"/>
                  </a:lnTo>
                  <a:lnTo>
                    <a:pt x="7662" y="286044"/>
                  </a:lnTo>
                  <a:lnTo>
                    <a:pt x="9829" y="290708"/>
                  </a:lnTo>
                  <a:lnTo>
                    <a:pt x="12068" y="294612"/>
                  </a:lnTo>
                  <a:lnTo>
                    <a:pt x="14353" y="298008"/>
                  </a:lnTo>
                  <a:lnTo>
                    <a:pt x="16671" y="301065"/>
                  </a:lnTo>
                  <a:lnTo>
                    <a:pt x="19010" y="303898"/>
                  </a:lnTo>
                  <a:lnTo>
                    <a:pt x="21363" y="306580"/>
                  </a:lnTo>
                  <a:lnTo>
                    <a:pt x="23726" y="309161"/>
                  </a:lnTo>
                  <a:lnTo>
                    <a:pt x="26888" y="310883"/>
                  </a:lnTo>
                  <a:lnTo>
                    <a:pt x="30583" y="312030"/>
                  </a:lnTo>
                  <a:lnTo>
                    <a:pt x="34634" y="312795"/>
                  </a:lnTo>
                  <a:lnTo>
                    <a:pt x="38130" y="314099"/>
                  </a:lnTo>
                  <a:lnTo>
                    <a:pt x="41253" y="315761"/>
                  </a:lnTo>
                  <a:lnTo>
                    <a:pt x="44130" y="317664"/>
                  </a:lnTo>
                  <a:lnTo>
                    <a:pt x="47634" y="318932"/>
                  </a:lnTo>
                  <a:lnTo>
                    <a:pt x="51558" y="319778"/>
                  </a:lnTo>
                  <a:lnTo>
                    <a:pt x="55762" y="320341"/>
                  </a:lnTo>
                  <a:lnTo>
                    <a:pt x="60945" y="320717"/>
                  </a:lnTo>
                  <a:lnTo>
                    <a:pt x="66783" y="320967"/>
                  </a:lnTo>
                  <a:lnTo>
                    <a:pt x="85600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SMARTPenAnnotation316"/>
            <p:cNvSpPr/>
            <p:nvPr/>
          </p:nvSpPr>
          <p:spPr>
            <a:xfrm>
              <a:off x="6643688" y="3393307"/>
              <a:ext cx="196711" cy="214287"/>
            </a:xfrm>
            <a:custGeom>
              <a:avLst/>
              <a:gdLst/>
              <a:ahLst/>
              <a:cxnLst/>
              <a:rect l="0" t="0" r="0" b="0"/>
              <a:pathLst>
                <a:path w="196711" h="214287">
                  <a:moveTo>
                    <a:pt x="150018" y="7118"/>
                  </a:moveTo>
                  <a:lnTo>
                    <a:pt x="150018" y="268"/>
                  </a:lnTo>
                  <a:lnTo>
                    <a:pt x="144314" y="32"/>
                  </a:lnTo>
                  <a:lnTo>
                    <a:pt x="140075" y="0"/>
                  </a:lnTo>
                  <a:lnTo>
                    <a:pt x="137832" y="785"/>
                  </a:lnTo>
                  <a:lnTo>
                    <a:pt x="133225" y="3774"/>
                  </a:lnTo>
                  <a:lnTo>
                    <a:pt x="130091" y="4888"/>
                  </a:lnTo>
                  <a:lnTo>
                    <a:pt x="126415" y="5632"/>
                  </a:lnTo>
                  <a:lnTo>
                    <a:pt x="122376" y="6127"/>
                  </a:lnTo>
                  <a:lnTo>
                    <a:pt x="117302" y="7251"/>
                  </a:lnTo>
                  <a:lnTo>
                    <a:pt x="111539" y="8794"/>
                  </a:lnTo>
                  <a:lnTo>
                    <a:pt x="105315" y="10617"/>
                  </a:lnTo>
                  <a:lnTo>
                    <a:pt x="99578" y="11831"/>
                  </a:lnTo>
                  <a:lnTo>
                    <a:pt x="94167" y="12641"/>
                  </a:lnTo>
                  <a:lnTo>
                    <a:pt x="88972" y="13181"/>
                  </a:lnTo>
                  <a:lnTo>
                    <a:pt x="83920" y="14335"/>
                  </a:lnTo>
                  <a:lnTo>
                    <a:pt x="78965" y="15898"/>
                  </a:lnTo>
                  <a:lnTo>
                    <a:pt x="74074" y="17734"/>
                  </a:lnTo>
                  <a:lnTo>
                    <a:pt x="69227" y="18957"/>
                  </a:lnTo>
                  <a:lnTo>
                    <a:pt x="64407" y="19773"/>
                  </a:lnTo>
                  <a:lnTo>
                    <a:pt x="59606" y="20317"/>
                  </a:lnTo>
                  <a:lnTo>
                    <a:pt x="55612" y="19886"/>
                  </a:lnTo>
                  <a:lnTo>
                    <a:pt x="52156" y="18805"/>
                  </a:lnTo>
                  <a:lnTo>
                    <a:pt x="46199" y="16281"/>
                  </a:lnTo>
                  <a:lnTo>
                    <a:pt x="40905" y="15159"/>
                  </a:lnTo>
                  <a:lnTo>
                    <a:pt x="37588" y="14860"/>
                  </a:lnTo>
                  <a:lnTo>
                    <a:pt x="33790" y="14660"/>
                  </a:lnTo>
                  <a:lnTo>
                    <a:pt x="23872" y="14340"/>
                  </a:lnTo>
                  <a:lnTo>
                    <a:pt x="14393" y="14262"/>
                  </a:lnTo>
                  <a:lnTo>
                    <a:pt x="14318" y="14262"/>
                  </a:lnTo>
                  <a:lnTo>
                    <a:pt x="14287" y="31054"/>
                  </a:lnTo>
                  <a:lnTo>
                    <a:pt x="13494" y="33394"/>
                  </a:lnTo>
                  <a:lnTo>
                    <a:pt x="10494" y="38111"/>
                  </a:lnTo>
                  <a:lnTo>
                    <a:pt x="9377" y="41273"/>
                  </a:lnTo>
                  <a:lnTo>
                    <a:pt x="8633" y="44969"/>
                  </a:lnTo>
                  <a:lnTo>
                    <a:pt x="8136" y="49021"/>
                  </a:lnTo>
                  <a:lnTo>
                    <a:pt x="7585" y="55639"/>
                  </a:lnTo>
                  <a:lnTo>
                    <a:pt x="7437" y="58515"/>
                  </a:lnTo>
                  <a:lnTo>
                    <a:pt x="6545" y="62020"/>
                  </a:lnTo>
                  <a:lnTo>
                    <a:pt x="5157" y="65944"/>
                  </a:lnTo>
                  <a:lnTo>
                    <a:pt x="3438" y="70148"/>
                  </a:lnTo>
                  <a:lnTo>
                    <a:pt x="2292" y="73744"/>
                  </a:lnTo>
                  <a:lnTo>
                    <a:pt x="1018" y="79856"/>
                  </a:lnTo>
                  <a:lnTo>
                    <a:pt x="678" y="83391"/>
                  </a:lnTo>
                  <a:lnTo>
                    <a:pt x="452" y="87335"/>
                  </a:lnTo>
                  <a:lnTo>
                    <a:pt x="201" y="95157"/>
                  </a:lnTo>
                  <a:lnTo>
                    <a:pt x="39" y="106647"/>
                  </a:lnTo>
                  <a:lnTo>
                    <a:pt x="0" y="118301"/>
                  </a:lnTo>
                  <a:lnTo>
                    <a:pt x="0" y="116593"/>
                  </a:lnTo>
                  <a:lnTo>
                    <a:pt x="793" y="115820"/>
                  </a:lnTo>
                  <a:lnTo>
                    <a:pt x="2116" y="115305"/>
                  </a:lnTo>
                  <a:lnTo>
                    <a:pt x="7770" y="114579"/>
                  </a:lnTo>
                  <a:lnTo>
                    <a:pt x="9942" y="114477"/>
                  </a:lnTo>
                  <a:lnTo>
                    <a:pt x="12184" y="113616"/>
                  </a:lnTo>
                  <a:lnTo>
                    <a:pt x="19926" y="108611"/>
                  </a:lnTo>
                  <a:lnTo>
                    <a:pt x="23602" y="106530"/>
                  </a:lnTo>
                  <a:lnTo>
                    <a:pt x="27641" y="104349"/>
                  </a:lnTo>
                  <a:lnTo>
                    <a:pt x="31127" y="102101"/>
                  </a:lnTo>
                  <a:lnTo>
                    <a:pt x="37118" y="97486"/>
                  </a:lnTo>
                  <a:lnTo>
                    <a:pt x="40620" y="95145"/>
                  </a:lnTo>
                  <a:lnTo>
                    <a:pt x="44542" y="92790"/>
                  </a:lnTo>
                  <a:lnTo>
                    <a:pt x="48744" y="90426"/>
                  </a:lnTo>
                  <a:lnTo>
                    <a:pt x="57647" y="85683"/>
                  </a:lnTo>
                  <a:lnTo>
                    <a:pt x="76297" y="76171"/>
                  </a:lnTo>
                  <a:lnTo>
                    <a:pt x="81027" y="74584"/>
                  </a:lnTo>
                  <a:lnTo>
                    <a:pt x="85767" y="73527"/>
                  </a:lnTo>
                  <a:lnTo>
                    <a:pt x="90515" y="72822"/>
                  </a:lnTo>
                  <a:lnTo>
                    <a:pt x="95268" y="72352"/>
                  </a:lnTo>
                  <a:lnTo>
                    <a:pt x="100025" y="72038"/>
                  </a:lnTo>
                  <a:lnTo>
                    <a:pt x="104783" y="71829"/>
                  </a:lnTo>
                  <a:lnTo>
                    <a:pt x="114303" y="71597"/>
                  </a:lnTo>
                  <a:lnTo>
                    <a:pt x="147637" y="71422"/>
                  </a:lnTo>
                  <a:lnTo>
                    <a:pt x="152399" y="72212"/>
                  </a:lnTo>
                  <a:lnTo>
                    <a:pt x="157162" y="73533"/>
                  </a:lnTo>
                  <a:lnTo>
                    <a:pt x="161924" y="75207"/>
                  </a:lnTo>
                  <a:lnTo>
                    <a:pt x="165893" y="77117"/>
                  </a:lnTo>
                  <a:lnTo>
                    <a:pt x="169333" y="79184"/>
                  </a:lnTo>
                  <a:lnTo>
                    <a:pt x="175270" y="83597"/>
                  </a:lnTo>
                  <a:lnTo>
                    <a:pt x="180556" y="88204"/>
                  </a:lnTo>
                  <a:lnTo>
                    <a:pt x="183077" y="91338"/>
                  </a:lnTo>
                  <a:lnTo>
                    <a:pt x="185550" y="95014"/>
                  </a:lnTo>
                  <a:lnTo>
                    <a:pt x="187994" y="99053"/>
                  </a:lnTo>
                  <a:lnTo>
                    <a:pt x="190708" y="105657"/>
                  </a:lnTo>
                  <a:lnTo>
                    <a:pt x="191432" y="108529"/>
                  </a:lnTo>
                  <a:lnTo>
                    <a:pt x="194354" y="113837"/>
                  </a:lnTo>
                  <a:lnTo>
                    <a:pt x="196244" y="116364"/>
                  </a:lnTo>
                  <a:lnTo>
                    <a:pt x="196710" y="119636"/>
                  </a:lnTo>
                  <a:lnTo>
                    <a:pt x="196227" y="123405"/>
                  </a:lnTo>
                  <a:lnTo>
                    <a:pt x="195112" y="127505"/>
                  </a:lnTo>
                  <a:lnTo>
                    <a:pt x="194368" y="131826"/>
                  </a:lnTo>
                  <a:lnTo>
                    <a:pt x="193872" y="136294"/>
                  </a:lnTo>
                  <a:lnTo>
                    <a:pt x="193541" y="140860"/>
                  </a:lnTo>
                  <a:lnTo>
                    <a:pt x="192527" y="144698"/>
                  </a:lnTo>
                  <a:lnTo>
                    <a:pt x="189284" y="151079"/>
                  </a:lnTo>
                  <a:lnTo>
                    <a:pt x="186514" y="154686"/>
                  </a:lnTo>
                  <a:lnTo>
                    <a:pt x="183080" y="158678"/>
                  </a:lnTo>
                  <a:lnTo>
                    <a:pt x="179204" y="162926"/>
                  </a:lnTo>
                  <a:lnTo>
                    <a:pt x="175031" y="166553"/>
                  </a:lnTo>
                  <a:lnTo>
                    <a:pt x="170662" y="169764"/>
                  </a:lnTo>
                  <a:lnTo>
                    <a:pt x="166162" y="172698"/>
                  </a:lnTo>
                  <a:lnTo>
                    <a:pt x="161574" y="176242"/>
                  </a:lnTo>
                  <a:lnTo>
                    <a:pt x="156929" y="180192"/>
                  </a:lnTo>
                  <a:lnTo>
                    <a:pt x="148326" y="188021"/>
                  </a:lnTo>
                  <a:lnTo>
                    <a:pt x="141858" y="194146"/>
                  </a:lnTo>
                  <a:lnTo>
                    <a:pt x="138229" y="196891"/>
                  </a:lnTo>
                  <a:lnTo>
                    <a:pt x="134220" y="199514"/>
                  </a:lnTo>
                  <a:lnTo>
                    <a:pt x="129962" y="202057"/>
                  </a:lnTo>
                  <a:lnTo>
                    <a:pt x="125534" y="203752"/>
                  </a:lnTo>
                  <a:lnTo>
                    <a:pt x="120995" y="204883"/>
                  </a:lnTo>
                  <a:lnTo>
                    <a:pt x="116383" y="205636"/>
                  </a:lnTo>
                  <a:lnTo>
                    <a:pt x="112512" y="206932"/>
                  </a:lnTo>
                  <a:lnTo>
                    <a:pt x="109140" y="208589"/>
                  </a:lnTo>
                  <a:lnTo>
                    <a:pt x="106097" y="210488"/>
                  </a:lnTo>
                  <a:lnTo>
                    <a:pt x="102481" y="211754"/>
                  </a:lnTo>
                  <a:lnTo>
                    <a:pt x="98483" y="212598"/>
                  </a:lnTo>
                  <a:lnTo>
                    <a:pt x="94230" y="213161"/>
                  </a:lnTo>
                  <a:lnTo>
                    <a:pt x="90601" y="213536"/>
                  </a:lnTo>
                  <a:lnTo>
                    <a:pt x="87387" y="213786"/>
                  </a:lnTo>
                  <a:lnTo>
                    <a:pt x="81701" y="214064"/>
                  </a:lnTo>
                  <a:lnTo>
                    <a:pt x="71437" y="2142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SMARTPenAnnotation317"/>
            <p:cNvSpPr/>
            <p:nvPr/>
          </p:nvSpPr>
          <p:spPr>
            <a:xfrm>
              <a:off x="6872287" y="3328987"/>
              <a:ext cx="128161" cy="335757"/>
            </a:xfrm>
            <a:custGeom>
              <a:avLst/>
              <a:gdLst/>
              <a:ahLst/>
              <a:cxnLst/>
              <a:rect l="0" t="0" r="0" b="0"/>
              <a:pathLst>
                <a:path w="128161" h="335757">
                  <a:moveTo>
                    <a:pt x="0" y="0"/>
                  </a:moveTo>
                  <a:lnTo>
                    <a:pt x="6850" y="0"/>
                  </a:lnTo>
                  <a:lnTo>
                    <a:pt x="11247" y="2117"/>
                  </a:lnTo>
                  <a:lnTo>
                    <a:pt x="14642" y="3792"/>
                  </a:lnTo>
                  <a:lnTo>
                    <a:pt x="16905" y="5703"/>
                  </a:lnTo>
                  <a:lnTo>
                    <a:pt x="18414" y="7771"/>
                  </a:lnTo>
                  <a:lnTo>
                    <a:pt x="19420" y="9943"/>
                  </a:lnTo>
                  <a:lnTo>
                    <a:pt x="21678" y="12185"/>
                  </a:lnTo>
                  <a:lnTo>
                    <a:pt x="24771" y="14474"/>
                  </a:lnTo>
                  <a:lnTo>
                    <a:pt x="28420" y="16792"/>
                  </a:lnTo>
                  <a:lnTo>
                    <a:pt x="31647" y="19133"/>
                  </a:lnTo>
                  <a:lnTo>
                    <a:pt x="34592" y="21486"/>
                  </a:lnTo>
                  <a:lnTo>
                    <a:pt x="37349" y="23849"/>
                  </a:lnTo>
                  <a:lnTo>
                    <a:pt x="40774" y="27012"/>
                  </a:lnTo>
                  <a:lnTo>
                    <a:pt x="48814" y="34760"/>
                  </a:lnTo>
                  <a:lnTo>
                    <a:pt x="53180" y="38254"/>
                  </a:lnTo>
                  <a:lnTo>
                    <a:pt x="57679" y="41378"/>
                  </a:lnTo>
                  <a:lnTo>
                    <a:pt x="62265" y="44254"/>
                  </a:lnTo>
                  <a:lnTo>
                    <a:pt x="66910" y="47759"/>
                  </a:lnTo>
                  <a:lnTo>
                    <a:pt x="71594" y="51683"/>
                  </a:lnTo>
                  <a:lnTo>
                    <a:pt x="76305" y="55887"/>
                  </a:lnTo>
                  <a:lnTo>
                    <a:pt x="80239" y="60277"/>
                  </a:lnTo>
                  <a:lnTo>
                    <a:pt x="83655" y="64791"/>
                  </a:lnTo>
                  <a:lnTo>
                    <a:pt x="86726" y="69388"/>
                  </a:lnTo>
                  <a:lnTo>
                    <a:pt x="90361" y="74040"/>
                  </a:lnTo>
                  <a:lnTo>
                    <a:pt x="94373" y="78729"/>
                  </a:lnTo>
                  <a:lnTo>
                    <a:pt x="98634" y="83442"/>
                  </a:lnTo>
                  <a:lnTo>
                    <a:pt x="102268" y="88172"/>
                  </a:lnTo>
                  <a:lnTo>
                    <a:pt x="105485" y="92912"/>
                  </a:lnTo>
                  <a:lnTo>
                    <a:pt x="108424" y="97660"/>
                  </a:lnTo>
                  <a:lnTo>
                    <a:pt x="111176" y="103207"/>
                  </a:lnTo>
                  <a:lnTo>
                    <a:pt x="113805" y="109286"/>
                  </a:lnTo>
                  <a:lnTo>
                    <a:pt x="116351" y="115720"/>
                  </a:lnTo>
                  <a:lnTo>
                    <a:pt x="118842" y="121596"/>
                  </a:lnTo>
                  <a:lnTo>
                    <a:pt x="123727" y="132360"/>
                  </a:lnTo>
                  <a:lnTo>
                    <a:pt x="125347" y="138246"/>
                  </a:lnTo>
                  <a:lnTo>
                    <a:pt x="126427" y="144552"/>
                  </a:lnTo>
                  <a:lnTo>
                    <a:pt x="127147" y="151137"/>
                  </a:lnTo>
                  <a:lnTo>
                    <a:pt x="127627" y="158702"/>
                  </a:lnTo>
                  <a:lnTo>
                    <a:pt x="127947" y="166920"/>
                  </a:lnTo>
                  <a:lnTo>
                    <a:pt x="128160" y="175573"/>
                  </a:lnTo>
                  <a:lnTo>
                    <a:pt x="127509" y="183724"/>
                  </a:lnTo>
                  <a:lnTo>
                    <a:pt x="126281" y="191539"/>
                  </a:lnTo>
                  <a:lnTo>
                    <a:pt x="124669" y="199130"/>
                  </a:lnTo>
                  <a:lnTo>
                    <a:pt x="122800" y="206572"/>
                  </a:lnTo>
                  <a:lnTo>
                    <a:pt x="120761" y="213915"/>
                  </a:lnTo>
                  <a:lnTo>
                    <a:pt x="116377" y="228423"/>
                  </a:lnTo>
                  <a:lnTo>
                    <a:pt x="111784" y="242809"/>
                  </a:lnTo>
                  <a:lnTo>
                    <a:pt x="108654" y="249979"/>
                  </a:lnTo>
                  <a:lnTo>
                    <a:pt x="104980" y="257140"/>
                  </a:lnTo>
                  <a:lnTo>
                    <a:pt x="97458" y="270653"/>
                  </a:lnTo>
                  <a:lnTo>
                    <a:pt x="88760" y="287186"/>
                  </a:lnTo>
                  <a:lnTo>
                    <a:pt x="83634" y="297236"/>
                  </a:lnTo>
                  <a:lnTo>
                    <a:pt x="81156" y="301345"/>
                  </a:lnTo>
                  <a:lnTo>
                    <a:pt x="78711" y="304878"/>
                  </a:lnTo>
                  <a:lnTo>
                    <a:pt x="76287" y="308027"/>
                  </a:lnTo>
                  <a:lnTo>
                    <a:pt x="73876" y="310920"/>
                  </a:lnTo>
                  <a:lnTo>
                    <a:pt x="71476" y="313642"/>
                  </a:lnTo>
                  <a:lnTo>
                    <a:pt x="66692" y="318784"/>
                  </a:lnTo>
                  <a:lnTo>
                    <a:pt x="58564" y="327161"/>
                  </a:lnTo>
                  <a:lnTo>
                    <a:pt x="50050" y="335713"/>
                  </a:lnTo>
                  <a:lnTo>
                    <a:pt x="50007" y="335756"/>
                  </a:lnTo>
                  <a:lnTo>
                    <a:pt x="50006" y="3286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SMARTPenAnnotation318"/>
            <p:cNvSpPr/>
            <p:nvPr/>
          </p:nvSpPr>
          <p:spPr>
            <a:xfrm>
              <a:off x="7193756" y="3436143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0"/>
                  </a:moveTo>
                  <a:lnTo>
                    <a:pt x="27641" y="0"/>
                  </a:lnTo>
                  <a:lnTo>
                    <a:pt x="31921" y="794"/>
                  </a:lnTo>
                  <a:lnTo>
                    <a:pt x="36362" y="2117"/>
                  </a:lnTo>
                  <a:lnTo>
                    <a:pt x="40910" y="3793"/>
                  </a:lnTo>
                  <a:lnTo>
                    <a:pt x="44736" y="4910"/>
                  </a:lnTo>
                  <a:lnTo>
                    <a:pt x="48080" y="5655"/>
                  </a:lnTo>
                  <a:lnTo>
                    <a:pt x="51103" y="6151"/>
                  </a:lnTo>
                  <a:lnTo>
                    <a:pt x="55500" y="6482"/>
                  </a:lnTo>
                  <a:lnTo>
                    <a:pt x="60812" y="6703"/>
                  </a:lnTo>
                  <a:lnTo>
                    <a:pt x="77550" y="7013"/>
                  </a:lnTo>
                  <a:lnTo>
                    <a:pt x="150019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SMARTPenAnnotation319"/>
            <p:cNvSpPr/>
            <p:nvPr/>
          </p:nvSpPr>
          <p:spPr>
            <a:xfrm>
              <a:off x="7193756" y="3500525"/>
              <a:ext cx="164307" cy="7057"/>
            </a:xfrm>
            <a:custGeom>
              <a:avLst/>
              <a:gdLst/>
              <a:ahLst/>
              <a:cxnLst/>
              <a:rect l="0" t="0" r="0" b="0"/>
              <a:pathLst>
                <a:path w="164307" h="7057">
                  <a:moveTo>
                    <a:pt x="0" y="7056"/>
                  </a:moveTo>
                  <a:lnTo>
                    <a:pt x="40934" y="7056"/>
                  </a:lnTo>
                  <a:lnTo>
                    <a:pt x="44751" y="6262"/>
                  </a:lnTo>
                  <a:lnTo>
                    <a:pt x="48091" y="4939"/>
                  </a:lnTo>
                  <a:lnTo>
                    <a:pt x="51111" y="3263"/>
                  </a:lnTo>
                  <a:lnTo>
                    <a:pt x="55505" y="2146"/>
                  </a:lnTo>
                  <a:lnTo>
                    <a:pt x="60816" y="1402"/>
                  </a:lnTo>
                  <a:lnTo>
                    <a:pt x="66738" y="905"/>
                  </a:lnTo>
                  <a:lnTo>
                    <a:pt x="72273" y="574"/>
                  </a:lnTo>
                  <a:lnTo>
                    <a:pt x="82657" y="206"/>
                  </a:lnTo>
                  <a:lnTo>
                    <a:pt x="101220" y="0"/>
                  </a:lnTo>
                  <a:lnTo>
                    <a:pt x="107168" y="764"/>
                  </a:lnTo>
                  <a:lnTo>
                    <a:pt x="112720" y="2067"/>
                  </a:lnTo>
                  <a:lnTo>
                    <a:pt x="118009" y="3730"/>
                  </a:lnTo>
                  <a:lnTo>
                    <a:pt x="123916" y="4839"/>
                  </a:lnTo>
                  <a:lnTo>
                    <a:pt x="130236" y="5578"/>
                  </a:lnTo>
                  <a:lnTo>
                    <a:pt x="142021" y="6399"/>
                  </a:lnTo>
                  <a:lnTo>
                    <a:pt x="149904" y="6764"/>
                  </a:lnTo>
                  <a:lnTo>
                    <a:pt x="156053" y="6926"/>
                  </a:lnTo>
                  <a:lnTo>
                    <a:pt x="164306" y="7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SMARTPenAnnotation320"/>
            <p:cNvSpPr/>
            <p:nvPr/>
          </p:nvSpPr>
          <p:spPr>
            <a:xfrm>
              <a:off x="7425669" y="3386147"/>
              <a:ext cx="196713" cy="207122"/>
            </a:xfrm>
            <a:custGeom>
              <a:avLst/>
              <a:gdLst/>
              <a:ahLst/>
              <a:cxnLst/>
              <a:rect l="0" t="0" r="0" b="0"/>
              <a:pathLst>
                <a:path w="196713" h="207122">
                  <a:moveTo>
                    <a:pt x="18118" y="21421"/>
                  </a:moveTo>
                  <a:lnTo>
                    <a:pt x="24270" y="15270"/>
                  </a:lnTo>
                  <a:lnTo>
                    <a:pt x="29055" y="12602"/>
                  </a:lnTo>
                  <a:lnTo>
                    <a:pt x="32552" y="10779"/>
                  </a:lnTo>
                  <a:lnTo>
                    <a:pt x="38556" y="6637"/>
                  </a:lnTo>
                  <a:lnTo>
                    <a:pt x="41269" y="4422"/>
                  </a:lnTo>
                  <a:lnTo>
                    <a:pt x="44664" y="2944"/>
                  </a:lnTo>
                  <a:lnTo>
                    <a:pt x="48515" y="1960"/>
                  </a:lnTo>
                  <a:lnTo>
                    <a:pt x="52671" y="1303"/>
                  </a:lnTo>
                  <a:lnTo>
                    <a:pt x="56234" y="866"/>
                  </a:lnTo>
                  <a:lnTo>
                    <a:pt x="62311" y="379"/>
                  </a:lnTo>
                  <a:lnTo>
                    <a:pt x="65836" y="249"/>
                  </a:lnTo>
                  <a:lnTo>
                    <a:pt x="78382" y="67"/>
                  </a:lnTo>
                  <a:lnTo>
                    <a:pt x="101558" y="0"/>
                  </a:lnTo>
                  <a:lnTo>
                    <a:pt x="105495" y="791"/>
                  </a:lnTo>
                  <a:lnTo>
                    <a:pt x="108913" y="2111"/>
                  </a:lnTo>
                  <a:lnTo>
                    <a:pt x="111986" y="3786"/>
                  </a:lnTo>
                  <a:lnTo>
                    <a:pt x="123894" y="9934"/>
                  </a:lnTo>
                  <a:lnTo>
                    <a:pt x="127529" y="12176"/>
                  </a:lnTo>
                  <a:lnTo>
                    <a:pt x="130746" y="14464"/>
                  </a:lnTo>
                  <a:lnTo>
                    <a:pt x="136438" y="19123"/>
                  </a:lnTo>
                  <a:lnTo>
                    <a:pt x="141613" y="23839"/>
                  </a:lnTo>
                  <a:lnTo>
                    <a:pt x="144104" y="27002"/>
                  </a:lnTo>
                  <a:lnTo>
                    <a:pt x="146559" y="30698"/>
                  </a:lnTo>
                  <a:lnTo>
                    <a:pt x="148989" y="34750"/>
                  </a:lnTo>
                  <a:lnTo>
                    <a:pt x="151403" y="39038"/>
                  </a:lnTo>
                  <a:lnTo>
                    <a:pt x="156202" y="48036"/>
                  </a:lnTo>
                  <a:lnTo>
                    <a:pt x="157799" y="51865"/>
                  </a:lnTo>
                  <a:lnTo>
                    <a:pt x="159573" y="58235"/>
                  </a:lnTo>
                  <a:lnTo>
                    <a:pt x="159254" y="61839"/>
                  </a:lnTo>
                  <a:lnTo>
                    <a:pt x="158245" y="65829"/>
                  </a:lnTo>
                  <a:lnTo>
                    <a:pt x="150925" y="87431"/>
                  </a:lnTo>
                  <a:lnTo>
                    <a:pt x="149519" y="93209"/>
                  </a:lnTo>
                  <a:lnTo>
                    <a:pt x="148581" y="98649"/>
                  </a:lnTo>
                  <a:lnTo>
                    <a:pt x="147956" y="103863"/>
                  </a:lnTo>
                  <a:lnTo>
                    <a:pt x="146746" y="108926"/>
                  </a:lnTo>
                  <a:lnTo>
                    <a:pt x="145144" y="113889"/>
                  </a:lnTo>
                  <a:lnTo>
                    <a:pt x="143284" y="118785"/>
                  </a:lnTo>
                  <a:lnTo>
                    <a:pt x="140455" y="123637"/>
                  </a:lnTo>
                  <a:lnTo>
                    <a:pt x="136982" y="128459"/>
                  </a:lnTo>
                  <a:lnTo>
                    <a:pt x="133080" y="133261"/>
                  </a:lnTo>
                  <a:lnTo>
                    <a:pt x="128890" y="138050"/>
                  </a:lnTo>
                  <a:lnTo>
                    <a:pt x="124510" y="142830"/>
                  </a:lnTo>
                  <a:lnTo>
                    <a:pt x="115410" y="152374"/>
                  </a:lnTo>
                  <a:lnTo>
                    <a:pt x="81428" y="186697"/>
                  </a:lnTo>
                  <a:lnTo>
                    <a:pt x="77787" y="189549"/>
                  </a:lnTo>
                  <a:lnTo>
                    <a:pt x="73773" y="192244"/>
                  </a:lnTo>
                  <a:lnTo>
                    <a:pt x="69509" y="194834"/>
                  </a:lnTo>
                  <a:lnTo>
                    <a:pt x="65078" y="197355"/>
                  </a:lnTo>
                  <a:lnTo>
                    <a:pt x="55923" y="202272"/>
                  </a:lnTo>
                  <a:lnTo>
                    <a:pt x="52052" y="203901"/>
                  </a:lnTo>
                  <a:lnTo>
                    <a:pt x="48679" y="204987"/>
                  </a:lnTo>
                  <a:lnTo>
                    <a:pt x="45636" y="205711"/>
                  </a:lnTo>
                  <a:lnTo>
                    <a:pt x="42020" y="206194"/>
                  </a:lnTo>
                  <a:lnTo>
                    <a:pt x="38021" y="206515"/>
                  </a:lnTo>
                  <a:lnTo>
                    <a:pt x="30139" y="206873"/>
                  </a:lnTo>
                  <a:lnTo>
                    <a:pt x="23991" y="207032"/>
                  </a:lnTo>
                  <a:lnTo>
                    <a:pt x="16065" y="207121"/>
                  </a:lnTo>
                  <a:lnTo>
                    <a:pt x="13575" y="206340"/>
                  </a:lnTo>
                  <a:lnTo>
                    <a:pt x="8691" y="203355"/>
                  </a:lnTo>
                  <a:lnTo>
                    <a:pt x="7071" y="201448"/>
                  </a:lnTo>
                  <a:lnTo>
                    <a:pt x="5991" y="199383"/>
                  </a:lnTo>
                  <a:lnTo>
                    <a:pt x="3997" y="194178"/>
                  </a:lnTo>
                  <a:lnTo>
                    <a:pt x="2354" y="190568"/>
                  </a:lnTo>
                  <a:lnTo>
                    <a:pt x="466" y="186573"/>
                  </a:lnTo>
                  <a:lnTo>
                    <a:pt x="0" y="183116"/>
                  </a:lnTo>
                  <a:lnTo>
                    <a:pt x="483" y="180018"/>
                  </a:lnTo>
                  <a:lnTo>
                    <a:pt x="1599" y="177159"/>
                  </a:lnTo>
                  <a:lnTo>
                    <a:pt x="2343" y="173665"/>
                  </a:lnTo>
                  <a:lnTo>
                    <a:pt x="2839" y="169748"/>
                  </a:lnTo>
                  <a:lnTo>
                    <a:pt x="3169" y="165550"/>
                  </a:lnTo>
                  <a:lnTo>
                    <a:pt x="4184" y="161957"/>
                  </a:lnTo>
                  <a:lnTo>
                    <a:pt x="7427" y="155848"/>
                  </a:lnTo>
                  <a:lnTo>
                    <a:pt x="10196" y="153108"/>
                  </a:lnTo>
                  <a:lnTo>
                    <a:pt x="13631" y="150487"/>
                  </a:lnTo>
                  <a:lnTo>
                    <a:pt x="17507" y="147946"/>
                  </a:lnTo>
                  <a:lnTo>
                    <a:pt x="21681" y="145459"/>
                  </a:lnTo>
                  <a:lnTo>
                    <a:pt x="26049" y="143007"/>
                  </a:lnTo>
                  <a:lnTo>
                    <a:pt x="30549" y="140578"/>
                  </a:lnTo>
                  <a:lnTo>
                    <a:pt x="34343" y="138959"/>
                  </a:lnTo>
                  <a:lnTo>
                    <a:pt x="37666" y="137880"/>
                  </a:lnTo>
                  <a:lnTo>
                    <a:pt x="40675" y="137161"/>
                  </a:lnTo>
                  <a:lnTo>
                    <a:pt x="45062" y="136681"/>
                  </a:lnTo>
                  <a:lnTo>
                    <a:pt x="50369" y="136361"/>
                  </a:lnTo>
                  <a:lnTo>
                    <a:pt x="61820" y="136006"/>
                  </a:lnTo>
                  <a:lnTo>
                    <a:pt x="84224" y="135777"/>
                  </a:lnTo>
                  <a:lnTo>
                    <a:pt x="90764" y="135759"/>
                  </a:lnTo>
                  <a:lnTo>
                    <a:pt x="96711" y="136540"/>
                  </a:lnTo>
                  <a:lnTo>
                    <a:pt x="102264" y="137855"/>
                  </a:lnTo>
                  <a:lnTo>
                    <a:pt x="107553" y="139525"/>
                  </a:lnTo>
                  <a:lnTo>
                    <a:pt x="112666" y="141432"/>
                  </a:lnTo>
                  <a:lnTo>
                    <a:pt x="117662" y="143497"/>
                  </a:lnTo>
                  <a:lnTo>
                    <a:pt x="122581" y="145668"/>
                  </a:lnTo>
                  <a:lnTo>
                    <a:pt x="132279" y="150196"/>
                  </a:lnTo>
                  <a:lnTo>
                    <a:pt x="151441" y="159571"/>
                  </a:lnTo>
                  <a:lnTo>
                    <a:pt x="155419" y="161939"/>
                  </a:lnTo>
                  <a:lnTo>
                    <a:pt x="158864" y="164313"/>
                  </a:lnTo>
                  <a:lnTo>
                    <a:pt x="161955" y="166688"/>
                  </a:lnTo>
                  <a:lnTo>
                    <a:pt x="165604" y="168272"/>
                  </a:lnTo>
                  <a:lnTo>
                    <a:pt x="169623" y="169328"/>
                  </a:lnTo>
                  <a:lnTo>
                    <a:pt x="173890" y="170032"/>
                  </a:lnTo>
                  <a:lnTo>
                    <a:pt x="177528" y="171295"/>
                  </a:lnTo>
                  <a:lnTo>
                    <a:pt x="180748" y="172931"/>
                  </a:lnTo>
                  <a:lnTo>
                    <a:pt x="186442" y="176072"/>
                  </a:lnTo>
                  <a:lnTo>
                    <a:pt x="191618" y="177467"/>
                  </a:lnTo>
                  <a:lnTo>
                    <a:pt x="193316" y="178633"/>
                  </a:lnTo>
                  <a:lnTo>
                    <a:pt x="194448" y="180204"/>
                  </a:lnTo>
                  <a:lnTo>
                    <a:pt x="196712" y="1857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SMARTPenAnnotation321"/>
            <p:cNvSpPr/>
            <p:nvPr/>
          </p:nvSpPr>
          <p:spPr>
            <a:xfrm>
              <a:off x="7697060" y="3379081"/>
              <a:ext cx="153922" cy="78495"/>
            </a:xfrm>
            <a:custGeom>
              <a:avLst/>
              <a:gdLst/>
              <a:ahLst/>
              <a:cxnLst/>
              <a:rect l="0" t="0" r="0" b="0"/>
              <a:pathLst>
                <a:path w="153922" h="78495">
                  <a:moveTo>
                    <a:pt x="11046" y="7056"/>
                  </a:moveTo>
                  <a:lnTo>
                    <a:pt x="11046" y="0"/>
                  </a:lnTo>
                  <a:lnTo>
                    <a:pt x="13162" y="2068"/>
                  </a:lnTo>
                  <a:lnTo>
                    <a:pt x="17197" y="6071"/>
                  </a:lnTo>
                  <a:lnTo>
                    <a:pt x="17528" y="7193"/>
                  </a:lnTo>
                  <a:lnTo>
                    <a:pt x="17748" y="8735"/>
                  </a:lnTo>
                  <a:lnTo>
                    <a:pt x="17896" y="10557"/>
                  </a:lnTo>
                  <a:lnTo>
                    <a:pt x="17993" y="12565"/>
                  </a:lnTo>
                  <a:lnTo>
                    <a:pt x="18103" y="16913"/>
                  </a:lnTo>
                  <a:lnTo>
                    <a:pt x="18163" y="23823"/>
                  </a:lnTo>
                  <a:lnTo>
                    <a:pt x="17379" y="26171"/>
                  </a:lnTo>
                  <a:lnTo>
                    <a:pt x="16062" y="28531"/>
                  </a:lnTo>
                  <a:lnTo>
                    <a:pt x="14390" y="30898"/>
                  </a:lnTo>
                  <a:lnTo>
                    <a:pt x="13276" y="34063"/>
                  </a:lnTo>
                  <a:lnTo>
                    <a:pt x="12532" y="37761"/>
                  </a:lnTo>
                  <a:lnTo>
                    <a:pt x="12036" y="41813"/>
                  </a:lnTo>
                  <a:lnTo>
                    <a:pt x="10912" y="44515"/>
                  </a:lnTo>
                  <a:lnTo>
                    <a:pt x="9370" y="46316"/>
                  </a:lnTo>
                  <a:lnTo>
                    <a:pt x="7547" y="47517"/>
                  </a:lnTo>
                  <a:lnTo>
                    <a:pt x="6331" y="49112"/>
                  </a:lnTo>
                  <a:lnTo>
                    <a:pt x="5522" y="50968"/>
                  </a:lnTo>
                  <a:lnTo>
                    <a:pt x="4983" y="52999"/>
                  </a:lnTo>
                  <a:lnTo>
                    <a:pt x="3829" y="54354"/>
                  </a:lnTo>
                  <a:lnTo>
                    <a:pt x="2265" y="55257"/>
                  </a:lnTo>
                  <a:lnTo>
                    <a:pt x="429" y="55858"/>
                  </a:lnTo>
                  <a:lnTo>
                    <a:pt x="0" y="57054"/>
                  </a:lnTo>
                  <a:lnTo>
                    <a:pt x="507" y="58644"/>
                  </a:lnTo>
                  <a:lnTo>
                    <a:pt x="3704" y="63880"/>
                  </a:lnTo>
                  <a:lnTo>
                    <a:pt x="7636" y="64109"/>
                  </a:lnTo>
                  <a:lnTo>
                    <a:pt x="10036" y="64178"/>
                  </a:lnTo>
                  <a:lnTo>
                    <a:pt x="12713" y="66310"/>
                  </a:lnTo>
                  <a:lnTo>
                    <a:pt x="17108" y="70354"/>
                  </a:lnTo>
                  <a:lnTo>
                    <a:pt x="19056" y="70686"/>
                  </a:lnTo>
                  <a:lnTo>
                    <a:pt x="21942" y="70908"/>
                  </a:lnTo>
                  <a:lnTo>
                    <a:pt x="28589" y="71153"/>
                  </a:lnTo>
                  <a:lnTo>
                    <a:pt x="34189" y="71263"/>
                  </a:lnTo>
                  <a:lnTo>
                    <a:pt x="88336" y="71349"/>
                  </a:lnTo>
                  <a:lnTo>
                    <a:pt x="92735" y="72144"/>
                  </a:lnTo>
                  <a:lnTo>
                    <a:pt x="97256" y="73466"/>
                  </a:lnTo>
                  <a:lnTo>
                    <a:pt x="101856" y="75142"/>
                  </a:lnTo>
                  <a:lnTo>
                    <a:pt x="105717" y="76259"/>
                  </a:lnTo>
                  <a:lnTo>
                    <a:pt x="109085" y="77004"/>
                  </a:lnTo>
                  <a:lnTo>
                    <a:pt x="112125" y="77501"/>
                  </a:lnTo>
                  <a:lnTo>
                    <a:pt x="115738" y="77832"/>
                  </a:lnTo>
                  <a:lnTo>
                    <a:pt x="119734" y="78052"/>
                  </a:lnTo>
                  <a:lnTo>
                    <a:pt x="127615" y="78297"/>
                  </a:lnTo>
                  <a:lnTo>
                    <a:pt x="137894" y="78468"/>
                  </a:lnTo>
                  <a:lnTo>
                    <a:pt x="153921" y="784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SMARTPenAnnotation322"/>
            <p:cNvSpPr/>
            <p:nvPr/>
          </p:nvSpPr>
          <p:spPr>
            <a:xfrm>
              <a:off x="7808118" y="3336131"/>
              <a:ext cx="6851" cy="250032"/>
            </a:xfrm>
            <a:custGeom>
              <a:avLst/>
              <a:gdLst/>
              <a:ahLst/>
              <a:cxnLst/>
              <a:rect l="0" t="0" r="0" b="0"/>
              <a:pathLst>
                <a:path w="6851" h="250032">
                  <a:moveTo>
                    <a:pt x="0" y="0"/>
                  </a:moveTo>
                  <a:lnTo>
                    <a:pt x="0" y="227116"/>
                  </a:lnTo>
                  <a:lnTo>
                    <a:pt x="794" y="229992"/>
                  </a:lnTo>
                  <a:lnTo>
                    <a:pt x="2116" y="231909"/>
                  </a:lnTo>
                  <a:lnTo>
                    <a:pt x="3793" y="233187"/>
                  </a:lnTo>
                  <a:lnTo>
                    <a:pt x="4910" y="234833"/>
                  </a:lnTo>
                  <a:lnTo>
                    <a:pt x="5654" y="236724"/>
                  </a:lnTo>
                  <a:lnTo>
                    <a:pt x="6850" y="241670"/>
                  </a:lnTo>
                  <a:lnTo>
                    <a:pt x="6154" y="242869"/>
                  </a:lnTo>
                  <a:lnTo>
                    <a:pt x="4897" y="244463"/>
                  </a:lnTo>
                  <a:lnTo>
                    <a:pt x="0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SMARTPenAnnotation323"/>
            <p:cNvSpPr/>
            <p:nvPr/>
          </p:nvSpPr>
          <p:spPr>
            <a:xfrm>
              <a:off x="5443537" y="3864768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2" y="6151"/>
                  </a:lnTo>
                  <a:lnTo>
                    <a:pt x="5703" y="6482"/>
                  </a:lnTo>
                  <a:lnTo>
                    <a:pt x="7771" y="6703"/>
                  </a:lnTo>
                  <a:lnTo>
                    <a:pt x="9943" y="6850"/>
                  </a:lnTo>
                  <a:lnTo>
                    <a:pt x="14473" y="7013"/>
                  </a:lnTo>
                  <a:lnTo>
                    <a:pt x="23603" y="7105"/>
                  </a:lnTo>
                  <a:lnTo>
                    <a:pt x="134318" y="7144"/>
                  </a:lnTo>
                  <a:lnTo>
                    <a:pt x="137964" y="6350"/>
                  </a:lnTo>
                  <a:lnTo>
                    <a:pt x="141188" y="5027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SMARTPenAnnotation324"/>
            <p:cNvSpPr/>
            <p:nvPr/>
          </p:nvSpPr>
          <p:spPr>
            <a:xfrm>
              <a:off x="5664993" y="3771994"/>
              <a:ext cx="157037" cy="207075"/>
            </a:xfrm>
            <a:custGeom>
              <a:avLst/>
              <a:gdLst/>
              <a:ahLst/>
              <a:cxnLst/>
              <a:rect l="0" t="0" r="0" b="0"/>
              <a:pathLst>
                <a:path w="157037" h="207075">
                  <a:moveTo>
                    <a:pt x="0" y="21337"/>
                  </a:moveTo>
                  <a:lnTo>
                    <a:pt x="0" y="17545"/>
                  </a:lnTo>
                  <a:lnTo>
                    <a:pt x="794" y="16427"/>
                  </a:lnTo>
                  <a:lnTo>
                    <a:pt x="2117" y="15682"/>
                  </a:lnTo>
                  <a:lnTo>
                    <a:pt x="6151" y="14487"/>
                  </a:lnTo>
                  <a:lnTo>
                    <a:pt x="10642" y="10488"/>
                  </a:lnTo>
                  <a:lnTo>
                    <a:pt x="13445" y="9342"/>
                  </a:lnTo>
                  <a:lnTo>
                    <a:pt x="16901" y="8577"/>
                  </a:lnTo>
                  <a:lnTo>
                    <a:pt x="20792" y="8068"/>
                  </a:lnTo>
                  <a:lnTo>
                    <a:pt x="24180" y="6935"/>
                  </a:lnTo>
                  <a:lnTo>
                    <a:pt x="27233" y="5385"/>
                  </a:lnTo>
                  <a:lnTo>
                    <a:pt x="30062" y="3559"/>
                  </a:lnTo>
                  <a:lnTo>
                    <a:pt x="33535" y="2341"/>
                  </a:lnTo>
                  <a:lnTo>
                    <a:pt x="37438" y="1529"/>
                  </a:lnTo>
                  <a:lnTo>
                    <a:pt x="41628" y="988"/>
                  </a:lnTo>
                  <a:lnTo>
                    <a:pt x="46008" y="627"/>
                  </a:lnTo>
                  <a:lnTo>
                    <a:pt x="50516" y="386"/>
                  </a:lnTo>
                  <a:lnTo>
                    <a:pt x="59758" y="119"/>
                  </a:lnTo>
                  <a:lnTo>
                    <a:pt x="69157" y="0"/>
                  </a:lnTo>
                  <a:lnTo>
                    <a:pt x="73092" y="763"/>
                  </a:lnTo>
                  <a:lnTo>
                    <a:pt x="76510" y="2065"/>
                  </a:lnTo>
                  <a:lnTo>
                    <a:pt x="79581" y="3726"/>
                  </a:lnTo>
                  <a:lnTo>
                    <a:pt x="83217" y="4834"/>
                  </a:lnTo>
                  <a:lnTo>
                    <a:pt x="87228" y="5573"/>
                  </a:lnTo>
                  <a:lnTo>
                    <a:pt x="91489" y="6065"/>
                  </a:lnTo>
                  <a:lnTo>
                    <a:pt x="95125" y="7186"/>
                  </a:lnTo>
                  <a:lnTo>
                    <a:pt x="98342" y="8728"/>
                  </a:lnTo>
                  <a:lnTo>
                    <a:pt x="101280" y="10550"/>
                  </a:lnTo>
                  <a:lnTo>
                    <a:pt x="103239" y="12558"/>
                  </a:lnTo>
                  <a:lnTo>
                    <a:pt x="104545" y="14691"/>
                  </a:lnTo>
                  <a:lnTo>
                    <a:pt x="105416" y="16906"/>
                  </a:lnTo>
                  <a:lnTo>
                    <a:pt x="108499" y="21484"/>
                  </a:lnTo>
                  <a:lnTo>
                    <a:pt x="110433" y="23816"/>
                  </a:lnTo>
                  <a:lnTo>
                    <a:pt x="110928" y="26165"/>
                  </a:lnTo>
                  <a:lnTo>
                    <a:pt x="110465" y="28524"/>
                  </a:lnTo>
                  <a:lnTo>
                    <a:pt x="109362" y="30891"/>
                  </a:lnTo>
                  <a:lnTo>
                    <a:pt x="108627" y="34056"/>
                  </a:lnTo>
                  <a:lnTo>
                    <a:pt x="108137" y="37754"/>
                  </a:lnTo>
                  <a:lnTo>
                    <a:pt x="107810" y="41806"/>
                  </a:lnTo>
                  <a:lnTo>
                    <a:pt x="106005" y="46096"/>
                  </a:lnTo>
                  <a:lnTo>
                    <a:pt x="103214" y="50543"/>
                  </a:lnTo>
                  <a:lnTo>
                    <a:pt x="99765" y="55095"/>
                  </a:lnTo>
                  <a:lnTo>
                    <a:pt x="96673" y="59717"/>
                  </a:lnTo>
                  <a:lnTo>
                    <a:pt x="93817" y="64386"/>
                  </a:lnTo>
                  <a:lnTo>
                    <a:pt x="91120" y="69086"/>
                  </a:lnTo>
                  <a:lnTo>
                    <a:pt x="87734" y="73807"/>
                  </a:lnTo>
                  <a:lnTo>
                    <a:pt x="83890" y="78542"/>
                  </a:lnTo>
                  <a:lnTo>
                    <a:pt x="79739" y="83286"/>
                  </a:lnTo>
                  <a:lnTo>
                    <a:pt x="75385" y="87242"/>
                  </a:lnTo>
                  <a:lnTo>
                    <a:pt x="70894" y="90674"/>
                  </a:lnTo>
                  <a:lnTo>
                    <a:pt x="66313" y="93755"/>
                  </a:lnTo>
                  <a:lnTo>
                    <a:pt x="62465" y="96603"/>
                  </a:lnTo>
                  <a:lnTo>
                    <a:pt x="59106" y="99296"/>
                  </a:lnTo>
                  <a:lnTo>
                    <a:pt x="56073" y="101885"/>
                  </a:lnTo>
                  <a:lnTo>
                    <a:pt x="52463" y="104404"/>
                  </a:lnTo>
                  <a:lnTo>
                    <a:pt x="48469" y="106877"/>
                  </a:lnTo>
                  <a:lnTo>
                    <a:pt x="44219" y="109320"/>
                  </a:lnTo>
                  <a:lnTo>
                    <a:pt x="40592" y="111742"/>
                  </a:lnTo>
                  <a:lnTo>
                    <a:pt x="37380" y="114151"/>
                  </a:lnTo>
                  <a:lnTo>
                    <a:pt x="34445" y="116550"/>
                  </a:lnTo>
                  <a:lnTo>
                    <a:pt x="31695" y="118150"/>
                  </a:lnTo>
                  <a:lnTo>
                    <a:pt x="29067" y="119216"/>
                  </a:lnTo>
                  <a:lnTo>
                    <a:pt x="26522" y="119927"/>
                  </a:lnTo>
                  <a:lnTo>
                    <a:pt x="24031" y="120401"/>
                  </a:lnTo>
                  <a:lnTo>
                    <a:pt x="19148" y="120928"/>
                  </a:lnTo>
                  <a:lnTo>
                    <a:pt x="14325" y="121346"/>
                  </a:lnTo>
                  <a:lnTo>
                    <a:pt x="21884" y="117556"/>
                  </a:lnTo>
                  <a:lnTo>
                    <a:pt x="24908" y="115645"/>
                  </a:lnTo>
                  <a:lnTo>
                    <a:pt x="27718" y="113578"/>
                  </a:lnTo>
                  <a:lnTo>
                    <a:pt x="30385" y="111406"/>
                  </a:lnTo>
                  <a:lnTo>
                    <a:pt x="32957" y="109958"/>
                  </a:lnTo>
                  <a:lnTo>
                    <a:pt x="35465" y="108993"/>
                  </a:lnTo>
                  <a:lnTo>
                    <a:pt x="37931" y="108349"/>
                  </a:lnTo>
                  <a:lnTo>
                    <a:pt x="42788" y="105517"/>
                  </a:lnTo>
                  <a:lnTo>
                    <a:pt x="45194" y="103651"/>
                  </a:lnTo>
                  <a:lnTo>
                    <a:pt x="48386" y="102407"/>
                  </a:lnTo>
                  <a:lnTo>
                    <a:pt x="52101" y="101577"/>
                  </a:lnTo>
                  <a:lnTo>
                    <a:pt x="56165" y="101024"/>
                  </a:lnTo>
                  <a:lnTo>
                    <a:pt x="61256" y="99862"/>
                  </a:lnTo>
                  <a:lnTo>
                    <a:pt x="67031" y="98293"/>
                  </a:lnTo>
                  <a:lnTo>
                    <a:pt x="73263" y="96453"/>
                  </a:lnTo>
                  <a:lnTo>
                    <a:pt x="79004" y="95227"/>
                  </a:lnTo>
                  <a:lnTo>
                    <a:pt x="84420" y="94409"/>
                  </a:lnTo>
                  <a:lnTo>
                    <a:pt x="89618" y="93864"/>
                  </a:lnTo>
                  <a:lnTo>
                    <a:pt x="94670" y="94295"/>
                  </a:lnTo>
                  <a:lnTo>
                    <a:pt x="99626" y="95376"/>
                  </a:lnTo>
                  <a:lnTo>
                    <a:pt x="104517" y="96890"/>
                  </a:lnTo>
                  <a:lnTo>
                    <a:pt x="108572" y="97899"/>
                  </a:lnTo>
                  <a:lnTo>
                    <a:pt x="112069" y="98572"/>
                  </a:lnTo>
                  <a:lnTo>
                    <a:pt x="115194" y="99021"/>
                  </a:lnTo>
                  <a:lnTo>
                    <a:pt x="118865" y="99320"/>
                  </a:lnTo>
                  <a:lnTo>
                    <a:pt x="122899" y="99519"/>
                  </a:lnTo>
                  <a:lnTo>
                    <a:pt x="127177" y="99652"/>
                  </a:lnTo>
                  <a:lnTo>
                    <a:pt x="130822" y="100535"/>
                  </a:lnTo>
                  <a:lnTo>
                    <a:pt x="134046" y="101917"/>
                  </a:lnTo>
                  <a:lnTo>
                    <a:pt x="136990" y="103632"/>
                  </a:lnTo>
                  <a:lnTo>
                    <a:pt x="139745" y="105569"/>
                  </a:lnTo>
                  <a:lnTo>
                    <a:pt x="142376" y="107654"/>
                  </a:lnTo>
                  <a:lnTo>
                    <a:pt x="144924" y="109838"/>
                  </a:lnTo>
                  <a:lnTo>
                    <a:pt x="147416" y="112087"/>
                  </a:lnTo>
                  <a:lnTo>
                    <a:pt x="152301" y="116704"/>
                  </a:lnTo>
                  <a:lnTo>
                    <a:pt x="153922" y="119840"/>
                  </a:lnTo>
                  <a:lnTo>
                    <a:pt x="155002" y="123518"/>
                  </a:lnTo>
                  <a:lnTo>
                    <a:pt x="155723" y="127558"/>
                  </a:lnTo>
                  <a:lnTo>
                    <a:pt x="156203" y="131045"/>
                  </a:lnTo>
                  <a:lnTo>
                    <a:pt x="156736" y="137036"/>
                  </a:lnTo>
                  <a:lnTo>
                    <a:pt x="156973" y="142344"/>
                  </a:lnTo>
                  <a:lnTo>
                    <a:pt x="157036" y="144871"/>
                  </a:lnTo>
                  <a:lnTo>
                    <a:pt x="156285" y="148143"/>
                  </a:lnTo>
                  <a:lnTo>
                    <a:pt x="154990" y="151912"/>
                  </a:lnTo>
                  <a:lnTo>
                    <a:pt x="153333" y="156011"/>
                  </a:lnTo>
                  <a:lnTo>
                    <a:pt x="151435" y="159538"/>
                  </a:lnTo>
                  <a:lnTo>
                    <a:pt x="147208" y="165574"/>
                  </a:lnTo>
                  <a:lnTo>
                    <a:pt x="144177" y="169089"/>
                  </a:lnTo>
                  <a:lnTo>
                    <a:pt x="140568" y="173019"/>
                  </a:lnTo>
                  <a:lnTo>
                    <a:pt x="130021" y="184019"/>
                  </a:lnTo>
                  <a:lnTo>
                    <a:pt x="127162" y="186942"/>
                  </a:lnTo>
                  <a:lnTo>
                    <a:pt x="123669" y="188890"/>
                  </a:lnTo>
                  <a:lnTo>
                    <a:pt x="119752" y="190189"/>
                  </a:lnTo>
                  <a:lnTo>
                    <a:pt x="115553" y="191055"/>
                  </a:lnTo>
                  <a:lnTo>
                    <a:pt x="111167" y="192426"/>
                  </a:lnTo>
                  <a:lnTo>
                    <a:pt x="106655" y="194134"/>
                  </a:lnTo>
                  <a:lnTo>
                    <a:pt x="102060" y="196066"/>
                  </a:lnTo>
                  <a:lnTo>
                    <a:pt x="98202" y="198148"/>
                  </a:lnTo>
                  <a:lnTo>
                    <a:pt x="94837" y="200330"/>
                  </a:lnTo>
                  <a:lnTo>
                    <a:pt x="91800" y="202578"/>
                  </a:lnTo>
                  <a:lnTo>
                    <a:pt x="88982" y="204077"/>
                  </a:lnTo>
                  <a:lnTo>
                    <a:pt x="86309" y="205076"/>
                  </a:lnTo>
                  <a:lnTo>
                    <a:pt x="83733" y="205742"/>
                  </a:lnTo>
                  <a:lnTo>
                    <a:pt x="80429" y="206186"/>
                  </a:lnTo>
                  <a:lnTo>
                    <a:pt x="76638" y="206482"/>
                  </a:lnTo>
                  <a:lnTo>
                    <a:pt x="68986" y="206811"/>
                  </a:lnTo>
                  <a:lnTo>
                    <a:pt x="60216" y="206996"/>
                  </a:lnTo>
                  <a:lnTo>
                    <a:pt x="21432" y="2070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SMARTPenAnnotation325"/>
            <p:cNvSpPr/>
            <p:nvPr/>
          </p:nvSpPr>
          <p:spPr>
            <a:xfrm>
              <a:off x="5893593" y="3814762"/>
              <a:ext cx="178595" cy="150020"/>
            </a:xfrm>
            <a:custGeom>
              <a:avLst/>
              <a:gdLst/>
              <a:ahLst/>
              <a:cxnLst/>
              <a:rect l="0" t="0" r="0" b="0"/>
              <a:pathLst>
                <a:path w="178595" h="150020">
                  <a:moveTo>
                    <a:pt x="0" y="0"/>
                  </a:moveTo>
                  <a:lnTo>
                    <a:pt x="3793" y="3792"/>
                  </a:lnTo>
                  <a:lnTo>
                    <a:pt x="6498" y="4910"/>
                  </a:lnTo>
                  <a:lnTo>
                    <a:pt x="9888" y="5654"/>
                  </a:lnTo>
                  <a:lnTo>
                    <a:pt x="13736" y="6151"/>
                  </a:lnTo>
                  <a:lnTo>
                    <a:pt x="17888" y="7276"/>
                  </a:lnTo>
                  <a:lnTo>
                    <a:pt x="22245" y="8819"/>
                  </a:lnTo>
                  <a:lnTo>
                    <a:pt x="26736" y="10642"/>
                  </a:lnTo>
                  <a:lnTo>
                    <a:pt x="30524" y="12651"/>
                  </a:lnTo>
                  <a:lnTo>
                    <a:pt x="33843" y="14784"/>
                  </a:lnTo>
                  <a:lnTo>
                    <a:pt x="36850" y="17000"/>
                  </a:lnTo>
                  <a:lnTo>
                    <a:pt x="42307" y="21579"/>
                  </a:lnTo>
                  <a:lnTo>
                    <a:pt x="44873" y="23911"/>
                  </a:lnTo>
                  <a:lnTo>
                    <a:pt x="48172" y="26259"/>
                  </a:lnTo>
                  <a:lnTo>
                    <a:pt x="51959" y="28618"/>
                  </a:lnTo>
                  <a:lnTo>
                    <a:pt x="56070" y="30985"/>
                  </a:lnTo>
                  <a:lnTo>
                    <a:pt x="59606" y="34151"/>
                  </a:lnTo>
                  <a:lnTo>
                    <a:pt x="62756" y="37848"/>
                  </a:lnTo>
                  <a:lnTo>
                    <a:pt x="65650" y="41901"/>
                  </a:lnTo>
                  <a:lnTo>
                    <a:pt x="69167" y="45396"/>
                  </a:lnTo>
                  <a:lnTo>
                    <a:pt x="73099" y="48521"/>
                  </a:lnTo>
                  <a:lnTo>
                    <a:pt x="77308" y="51397"/>
                  </a:lnTo>
                  <a:lnTo>
                    <a:pt x="81701" y="54902"/>
                  </a:lnTo>
                  <a:lnTo>
                    <a:pt x="86217" y="58827"/>
                  </a:lnTo>
                  <a:lnTo>
                    <a:pt x="90816" y="63030"/>
                  </a:lnTo>
                  <a:lnTo>
                    <a:pt x="100159" y="71934"/>
                  </a:lnTo>
                  <a:lnTo>
                    <a:pt x="104873" y="76531"/>
                  </a:lnTo>
                  <a:lnTo>
                    <a:pt x="108809" y="81183"/>
                  </a:lnTo>
                  <a:lnTo>
                    <a:pt x="112227" y="85872"/>
                  </a:lnTo>
                  <a:lnTo>
                    <a:pt x="115299" y="90586"/>
                  </a:lnTo>
                  <a:lnTo>
                    <a:pt x="118935" y="94522"/>
                  </a:lnTo>
                  <a:lnTo>
                    <a:pt x="122947" y="97940"/>
                  </a:lnTo>
                  <a:lnTo>
                    <a:pt x="127208" y="101012"/>
                  </a:lnTo>
                  <a:lnTo>
                    <a:pt x="130843" y="104647"/>
                  </a:lnTo>
                  <a:lnTo>
                    <a:pt x="134060" y="108659"/>
                  </a:lnTo>
                  <a:lnTo>
                    <a:pt x="136998" y="112920"/>
                  </a:lnTo>
                  <a:lnTo>
                    <a:pt x="139751" y="116556"/>
                  </a:lnTo>
                  <a:lnTo>
                    <a:pt x="142380" y="119773"/>
                  </a:lnTo>
                  <a:lnTo>
                    <a:pt x="144926" y="122711"/>
                  </a:lnTo>
                  <a:lnTo>
                    <a:pt x="147418" y="125463"/>
                  </a:lnTo>
                  <a:lnTo>
                    <a:pt x="152303" y="130639"/>
                  </a:lnTo>
                  <a:lnTo>
                    <a:pt x="159515" y="138015"/>
                  </a:lnTo>
                  <a:lnTo>
                    <a:pt x="161906" y="139635"/>
                  </a:lnTo>
                  <a:lnTo>
                    <a:pt x="166679" y="141435"/>
                  </a:lnTo>
                  <a:lnTo>
                    <a:pt x="168269" y="142708"/>
                  </a:lnTo>
                  <a:lnTo>
                    <a:pt x="169330" y="144352"/>
                  </a:lnTo>
                  <a:lnTo>
                    <a:pt x="170037" y="146241"/>
                  </a:lnTo>
                  <a:lnTo>
                    <a:pt x="171301" y="147500"/>
                  </a:lnTo>
                  <a:lnTo>
                    <a:pt x="172939" y="148340"/>
                  </a:lnTo>
                  <a:lnTo>
                    <a:pt x="178594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SMARTPenAnnotation326"/>
            <p:cNvSpPr/>
            <p:nvPr/>
          </p:nvSpPr>
          <p:spPr>
            <a:xfrm>
              <a:off x="5936456" y="3793331"/>
              <a:ext cx="135732" cy="157163"/>
            </a:xfrm>
            <a:custGeom>
              <a:avLst/>
              <a:gdLst/>
              <a:ahLst/>
              <a:cxnLst/>
              <a:rect l="0" t="0" r="0" b="0"/>
              <a:pathLst>
                <a:path w="135732" h="157163">
                  <a:moveTo>
                    <a:pt x="135731" y="0"/>
                  </a:moveTo>
                  <a:lnTo>
                    <a:pt x="131939" y="0"/>
                  </a:lnTo>
                  <a:lnTo>
                    <a:pt x="130821" y="794"/>
                  </a:lnTo>
                  <a:lnTo>
                    <a:pt x="130077" y="2117"/>
                  </a:lnTo>
                  <a:lnTo>
                    <a:pt x="128455" y="6497"/>
                  </a:lnTo>
                  <a:lnTo>
                    <a:pt x="126912" y="9888"/>
                  </a:lnTo>
                  <a:lnTo>
                    <a:pt x="120947" y="22244"/>
                  </a:lnTo>
                  <a:lnTo>
                    <a:pt x="118731" y="26736"/>
                  </a:lnTo>
                  <a:lnTo>
                    <a:pt x="115667" y="32111"/>
                  </a:lnTo>
                  <a:lnTo>
                    <a:pt x="112036" y="38076"/>
                  </a:lnTo>
                  <a:lnTo>
                    <a:pt x="108028" y="44434"/>
                  </a:lnTo>
                  <a:lnTo>
                    <a:pt x="103769" y="50260"/>
                  </a:lnTo>
                  <a:lnTo>
                    <a:pt x="99342" y="55732"/>
                  </a:lnTo>
                  <a:lnTo>
                    <a:pt x="94802" y="60967"/>
                  </a:lnTo>
                  <a:lnTo>
                    <a:pt x="90189" y="66838"/>
                  </a:lnTo>
                  <a:lnTo>
                    <a:pt x="85526" y="73134"/>
                  </a:lnTo>
                  <a:lnTo>
                    <a:pt x="80830" y="79712"/>
                  </a:lnTo>
                  <a:lnTo>
                    <a:pt x="76111" y="85685"/>
                  </a:lnTo>
                  <a:lnTo>
                    <a:pt x="71378" y="91254"/>
                  </a:lnTo>
                  <a:lnTo>
                    <a:pt x="66635" y="96555"/>
                  </a:lnTo>
                  <a:lnTo>
                    <a:pt x="57132" y="106678"/>
                  </a:lnTo>
                  <a:lnTo>
                    <a:pt x="30690" y="133572"/>
                  </a:lnTo>
                  <a:lnTo>
                    <a:pt x="8591" y="155714"/>
                  </a:lnTo>
                  <a:lnTo>
                    <a:pt x="7315" y="156196"/>
                  </a:lnTo>
                  <a:lnTo>
                    <a:pt x="3780" y="156733"/>
                  </a:lnTo>
                  <a:lnTo>
                    <a:pt x="0" y="1571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SMARTPenAnnotation327"/>
            <p:cNvSpPr/>
            <p:nvPr/>
          </p:nvSpPr>
          <p:spPr>
            <a:xfrm>
              <a:off x="6286500" y="3771900"/>
              <a:ext cx="35719" cy="164307"/>
            </a:xfrm>
            <a:custGeom>
              <a:avLst/>
              <a:gdLst/>
              <a:ahLst/>
              <a:cxnLst/>
              <a:rect l="0" t="0" r="0" b="0"/>
              <a:pathLst>
                <a:path w="35719" h="164307">
                  <a:moveTo>
                    <a:pt x="0" y="0"/>
                  </a:moveTo>
                  <a:lnTo>
                    <a:pt x="0" y="23928"/>
                  </a:lnTo>
                  <a:lnTo>
                    <a:pt x="794" y="26271"/>
                  </a:lnTo>
                  <a:lnTo>
                    <a:pt x="2116" y="28626"/>
                  </a:lnTo>
                  <a:lnTo>
                    <a:pt x="3792" y="30990"/>
                  </a:lnTo>
                  <a:lnTo>
                    <a:pt x="5703" y="34154"/>
                  </a:lnTo>
                  <a:lnTo>
                    <a:pt x="7771" y="37850"/>
                  </a:lnTo>
                  <a:lnTo>
                    <a:pt x="9942" y="41902"/>
                  </a:lnTo>
                  <a:lnTo>
                    <a:pt x="11391" y="46191"/>
                  </a:lnTo>
                  <a:lnTo>
                    <a:pt x="12356" y="50637"/>
                  </a:lnTo>
                  <a:lnTo>
                    <a:pt x="13000" y="55190"/>
                  </a:lnTo>
                  <a:lnTo>
                    <a:pt x="14223" y="59811"/>
                  </a:lnTo>
                  <a:lnTo>
                    <a:pt x="15832" y="64480"/>
                  </a:lnTo>
                  <a:lnTo>
                    <a:pt x="17698" y="69181"/>
                  </a:lnTo>
                  <a:lnTo>
                    <a:pt x="18943" y="73901"/>
                  </a:lnTo>
                  <a:lnTo>
                    <a:pt x="19772" y="78636"/>
                  </a:lnTo>
                  <a:lnTo>
                    <a:pt x="20325" y="83380"/>
                  </a:lnTo>
                  <a:lnTo>
                    <a:pt x="21487" y="88131"/>
                  </a:lnTo>
                  <a:lnTo>
                    <a:pt x="23056" y="92885"/>
                  </a:lnTo>
                  <a:lnTo>
                    <a:pt x="24895" y="97642"/>
                  </a:lnTo>
                  <a:lnTo>
                    <a:pt x="26915" y="102401"/>
                  </a:lnTo>
                  <a:lnTo>
                    <a:pt x="31277" y="111921"/>
                  </a:lnTo>
                  <a:lnTo>
                    <a:pt x="32757" y="116683"/>
                  </a:lnTo>
                  <a:lnTo>
                    <a:pt x="33744" y="121445"/>
                  </a:lnTo>
                  <a:lnTo>
                    <a:pt x="34402" y="126207"/>
                  </a:lnTo>
                  <a:lnTo>
                    <a:pt x="34841" y="130175"/>
                  </a:lnTo>
                  <a:lnTo>
                    <a:pt x="35133" y="133615"/>
                  </a:lnTo>
                  <a:lnTo>
                    <a:pt x="35328" y="136701"/>
                  </a:lnTo>
                  <a:lnTo>
                    <a:pt x="35545" y="142247"/>
                  </a:lnTo>
                  <a:lnTo>
                    <a:pt x="35667" y="149833"/>
                  </a:lnTo>
                  <a:lnTo>
                    <a:pt x="35718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SMARTPenAnnotation328"/>
            <p:cNvSpPr/>
            <p:nvPr/>
          </p:nvSpPr>
          <p:spPr>
            <a:xfrm>
              <a:off x="6215062" y="3850481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7144"/>
                  </a:moveTo>
                  <a:lnTo>
                    <a:pt x="30061" y="7144"/>
                  </a:lnTo>
                  <a:lnTo>
                    <a:pt x="33535" y="6350"/>
                  </a:lnTo>
                  <a:lnTo>
                    <a:pt x="37438" y="5027"/>
                  </a:lnTo>
                  <a:lnTo>
                    <a:pt x="41627" y="3351"/>
                  </a:lnTo>
                  <a:lnTo>
                    <a:pt x="46801" y="2234"/>
                  </a:lnTo>
                  <a:lnTo>
                    <a:pt x="52632" y="1489"/>
                  </a:lnTo>
                  <a:lnTo>
                    <a:pt x="58901" y="993"/>
                  </a:lnTo>
                  <a:lnTo>
                    <a:pt x="65461" y="662"/>
                  </a:lnTo>
                  <a:lnTo>
                    <a:pt x="79100" y="294"/>
                  </a:lnTo>
                  <a:lnTo>
                    <a:pt x="115339" y="25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SMARTPenAnnotation329"/>
            <p:cNvSpPr/>
            <p:nvPr/>
          </p:nvSpPr>
          <p:spPr>
            <a:xfrm>
              <a:off x="6486525" y="3779043"/>
              <a:ext cx="42863" cy="157164"/>
            </a:xfrm>
            <a:custGeom>
              <a:avLst/>
              <a:gdLst/>
              <a:ahLst/>
              <a:cxnLst/>
              <a:rect l="0" t="0" r="0" b="0"/>
              <a:pathLst>
                <a:path w="42863" h="157164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6" y="6703"/>
                  </a:lnTo>
                  <a:lnTo>
                    <a:pt x="3792" y="6850"/>
                  </a:lnTo>
                  <a:lnTo>
                    <a:pt x="4909" y="7742"/>
                  </a:lnTo>
                  <a:lnTo>
                    <a:pt x="5654" y="9130"/>
                  </a:lnTo>
                  <a:lnTo>
                    <a:pt x="6481" y="12789"/>
                  </a:lnTo>
                  <a:lnTo>
                    <a:pt x="6849" y="17061"/>
                  </a:lnTo>
                  <a:lnTo>
                    <a:pt x="7741" y="19311"/>
                  </a:lnTo>
                  <a:lnTo>
                    <a:pt x="9129" y="21606"/>
                  </a:lnTo>
                  <a:lnTo>
                    <a:pt x="10848" y="23929"/>
                  </a:lnTo>
                  <a:lnTo>
                    <a:pt x="11995" y="26272"/>
                  </a:lnTo>
                  <a:lnTo>
                    <a:pt x="13268" y="30991"/>
                  </a:lnTo>
                  <a:lnTo>
                    <a:pt x="13834" y="35734"/>
                  </a:lnTo>
                  <a:lnTo>
                    <a:pt x="13985" y="38111"/>
                  </a:lnTo>
                  <a:lnTo>
                    <a:pt x="14880" y="40488"/>
                  </a:lnTo>
                  <a:lnTo>
                    <a:pt x="16270" y="42867"/>
                  </a:lnTo>
                  <a:lnTo>
                    <a:pt x="17990" y="45247"/>
                  </a:lnTo>
                  <a:lnTo>
                    <a:pt x="19137" y="48421"/>
                  </a:lnTo>
                  <a:lnTo>
                    <a:pt x="19901" y="52125"/>
                  </a:lnTo>
                  <a:lnTo>
                    <a:pt x="20411" y="56181"/>
                  </a:lnTo>
                  <a:lnTo>
                    <a:pt x="20751" y="61267"/>
                  </a:lnTo>
                  <a:lnTo>
                    <a:pt x="20978" y="67038"/>
                  </a:lnTo>
                  <a:lnTo>
                    <a:pt x="21342" y="85826"/>
                  </a:lnTo>
                  <a:lnTo>
                    <a:pt x="21428" y="126271"/>
                  </a:lnTo>
                  <a:lnTo>
                    <a:pt x="22223" y="130219"/>
                  </a:lnTo>
                  <a:lnTo>
                    <a:pt x="23547" y="133643"/>
                  </a:lnTo>
                  <a:lnTo>
                    <a:pt x="25223" y="136721"/>
                  </a:lnTo>
                  <a:lnTo>
                    <a:pt x="26340" y="139566"/>
                  </a:lnTo>
                  <a:lnTo>
                    <a:pt x="27085" y="142257"/>
                  </a:lnTo>
                  <a:lnTo>
                    <a:pt x="27582" y="144844"/>
                  </a:lnTo>
                  <a:lnTo>
                    <a:pt x="28706" y="146569"/>
                  </a:lnTo>
                  <a:lnTo>
                    <a:pt x="30250" y="147719"/>
                  </a:lnTo>
                  <a:lnTo>
                    <a:pt x="32073" y="148486"/>
                  </a:lnTo>
                  <a:lnTo>
                    <a:pt x="33288" y="149790"/>
                  </a:lnTo>
                  <a:lnTo>
                    <a:pt x="34098" y="151455"/>
                  </a:lnTo>
                  <a:lnTo>
                    <a:pt x="34638" y="153357"/>
                  </a:lnTo>
                  <a:lnTo>
                    <a:pt x="35792" y="154626"/>
                  </a:lnTo>
                  <a:lnTo>
                    <a:pt x="37355" y="155471"/>
                  </a:lnTo>
                  <a:lnTo>
                    <a:pt x="42862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SMARTPenAnnotation330"/>
            <p:cNvSpPr/>
            <p:nvPr/>
          </p:nvSpPr>
          <p:spPr>
            <a:xfrm>
              <a:off x="6607980" y="3743325"/>
              <a:ext cx="177074" cy="192870"/>
            </a:xfrm>
            <a:custGeom>
              <a:avLst/>
              <a:gdLst/>
              <a:ahLst/>
              <a:cxnLst/>
              <a:rect l="0" t="0" r="0" b="0"/>
              <a:pathLst>
                <a:path w="177074" h="192870">
                  <a:moveTo>
                    <a:pt x="114288" y="0"/>
                  </a:moveTo>
                  <a:lnTo>
                    <a:pt x="103378" y="0"/>
                  </a:lnTo>
                  <a:lnTo>
                    <a:pt x="101458" y="794"/>
                  </a:lnTo>
                  <a:lnTo>
                    <a:pt x="97209" y="3792"/>
                  </a:lnTo>
                  <a:lnTo>
                    <a:pt x="94171" y="4909"/>
                  </a:lnTo>
                  <a:lnTo>
                    <a:pt x="90558" y="5654"/>
                  </a:lnTo>
                  <a:lnTo>
                    <a:pt x="86562" y="6150"/>
                  </a:lnTo>
                  <a:lnTo>
                    <a:pt x="82310" y="7275"/>
                  </a:lnTo>
                  <a:lnTo>
                    <a:pt x="77888" y="8818"/>
                  </a:lnTo>
                  <a:lnTo>
                    <a:pt x="73353" y="10641"/>
                  </a:lnTo>
                  <a:lnTo>
                    <a:pt x="68741" y="12651"/>
                  </a:lnTo>
                  <a:lnTo>
                    <a:pt x="59385" y="17000"/>
                  </a:lnTo>
                  <a:lnTo>
                    <a:pt x="54667" y="18476"/>
                  </a:lnTo>
                  <a:lnTo>
                    <a:pt x="49935" y="19461"/>
                  </a:lnTo>
                  <a:lnTo>
                    <a:pt x="45192" y="20118"/>
                  </a:lnTo>
                  <a:lnTo>
                    <a:pt x="40443" y="21349"/>
                  </a:lnTo>
                  <a:lnTo>
                    <a:pt x="35690" y="22964"/>
                  </a:lnTo>
                  <a:lnTo>
                    <a:pt x="30933" y="24834"/>
                  </a:lnTo>
                  <a:lnTo>
                    <a:pt x="26968" y="25287"/>
                  </a:lnTo>
                  <a:lnTo>
                    <a:pt x="23531" y="24796"/>
                  </a:lnTo>
                  <a:lnTo>
                    <a:pt x="20446" y="23674"/>
                  </a:lnTo>
                  <a:lnTo>
                    <a:pt x="17596" y="22926"/>
                  </a:lnTo>
                  <a:lnTo>
                    <a:pt x="12312" y="22096"/>
                  </a:lnTo>
                  <a:lnTo>
                    <a:pt x="7317" y="21726"/>
                  </a:lnTo>
                  <a:lnTo>
                    <a:pt x="418" y="21448"/>
                  </a:lnTo>
                  <a:lnTo>
                    <a:pt x="45" y="27087"/>
                  </a:lnTo>
                  <a:lnTo>
                    <a:pt x="0" y="32073"/>
                  </a:lnTo>
                  <a:lnTo>
                    <a:pt x="790" y="34082"/>
                  </a:lnTo>
                  <a:lnTo>
                    <a:pt x="3784" y="38431"/>
                  </a:lnTo>
                  <a:lnTo>
                    <a:pt x="5644" y="43009"/>
                  </a:lnTo>
                  <a:lnTo>
                    <a:pt x="6140" y="45342"/>
                  </a:lnTo>
                  <a:lnTo>
                    <a:pt x="8808" y="50049"/>
                  </a:lnTo>
                  <a:lnTo>
                    <a:pt x="10631" y="52416"/>
                  </a:lnTo>
                  <a:lnTo>
                    <a:pt x="12656" y="57163"/>
                  </a:lnTo>
                  <a:lnTo>
                    <a:pt x="13556" y="61918"/>
                  </a:lnTo>
                  <a:lnTo>
                    <a:pt x="13956" y="66677"/>
                  </a:lnTo>
                  <a:lnTo>
                    <a:pt x="14856" y="69851"/>
                  </a:lnTo>
                  <a:lnTo>
                    <a:pt x="16251" y="73555"/>
                  </a:lnTo>
                  <a:lnTo>
                    <a:pt x="17973" y="77611"/>
                  </a:lnTo>
                  <a:lnTo>
                    <a:pt x="19122" y="81110"/>
                  </a:lnTo>
                  <a:lnTo>
                    <a:pt x="20399" y="87113"/>
                  </a:lnTo>
                  <a:lnTo>
                    <a:pt x="21533" y="89031"/>
                  </a:lnTo>
                  <a:lnTo>
                    <a:pt x="23082" y="90311"/>
                  </a:lnTo>
                  <a:lnTo>
                    <a:pt x="24909" y="91163"/>
                  </a:lnTo>
                  <a:lnTo>
                    <a:pt x="26127" y="92525"/>
                  </a:lnTo>
                  <a:lnTo>
                    <a:pt x="26939" y="94227"/>
                  </a:lnTo>
                  <a:lnTo>
                    <a:pt x="27480" y="96155"/>
                  </a:lnTo>
                  <a:lnTo>
                    <a:pt x="28635" y="97441"/>
                  </a:lnTo>
                  <a:lnTo>
                    <a:pt x="30199" y="98298"/>
                  </a:lnTo>
                  <a:lnTo>
                    <a:pt x="34619" y="99674"/>
                  </a:lnTo>
                  <a:lnTo>
                    <a:pt x="39177" y="99912"/>
                  </a:lnTo>
                  <a:lnTo>
                    <a:pt x="41196" y="99151"/>
                  </a:lnTo>
                  <a:lnTo>
                    <a:pt x="45554" y="96190"/>
                  </a:lnTo>
                  <a:lnTo>
                    <a:pt x="50138" y="94345"/>
                  </a:lnTo>
                  <a:lnTo>
                    <a:pt x="55614" y="92730"/>
                  </a:lnTo>
                  <a:lnTo>
                    <a:pt x="59298" y="91189"/>
                  </a:lnTo>
                  <a:lnTo>
                    <a:pt x="63341" y="89367"/>
                  </a:lnTo>
                  <a:lnTo>
                    <a:pt x="72066" y="85227"/>
                  </a:lnTo>
                  <a:lnTo>
                    <a:pt x="90602" y="76101"/>
                  </a:lnTo>
                  <a:lnTo>
                    <a:pt x="95323" y="74547"/>
                  </a:lnTo>
                  <a:lnTo>
                    <a:pt x="100057" y="73510"/>
                  </a:lnTo>
                  <a:lnTo>
                    <a:pt x="104801" y="72819"/>
                  </a:lnTo>
                  <a:lnTo>
                    <a:pt x="109551" y="72358"/>
                  </a:lnTo>
                  <a:lnTo>
                    <a:pt x="114305" y="72051"/>
                  </a:lnTo>
                  <a:lnTo>
                    <a:pt x="119062" y="71846"/>
                  </a:lnTo>
                  <a:lnTo>
                    <a:pt x="128581" y="71619"/>
                  </a:lnTo>
                  <a:lnTo>
                    <a:pt x="143835" y="71473"/>
                  </a:lnTo>
                  <a:lnTo>
                    <a:pt x="147479" y="72254"/>
                  </a:lnTo>
                  <a:lnTo>
                    <a:pt x="151497" y="73569"/>
                  </a:lnTo>
                  <a:lnTo>
                    <a:pt x="155763" y="75240"/>
                  </a:lnTo>
                  <a:lnTo>
                    <a:pt x="159400" y="77148"/>
                  </a:lnTo>
                  <a:lnTo>
                    <a:pt x="162619" y="79212"/>
                  </a:lnTo>
                  <a:lnTo>
                    <a:pt x="165559" y="81384"/>
                  </a:lnTo>
                  <a:lnTo>
                    <a:pt x="168312" y="84418"/>
                  </a:lnTo>
                  <a:lnTo>
                    <a:pt x="170942" y="88028"/>
                  </a:lnTo>
                  <a:lnTo>
                    <a:pt x="173489" y="92023"/>
                  </a:lnTo>
                  <a:lnTo>
                    <a:pt x="175187" y="95480"/>
                  </a:lnTo>
                  <a:lnTo>
                    <a:pt x="177073" y="101437"/>
                  </a:lnTo>
                  <a:lnTo>
                    <a:pt x="176783" y="104931"/>
                  </a:lnTo>
                  <a:lnTo>
                    <a:pt x="175795" y="108848"/>
                  </a:lnTo>
                  <a:lnTo>
                    <a:pt x="174343" y="113046"/>
                  </a:lnTo>
                  <a:lnTo>
                    <a:pt x="172581" y="117433"/>
                  </a:lnTo>
                  <a:lnTo>
                    <a:pt x="170613" y="121945"/>
                  </a:lnTo>
                  <a:lnTo>
                    <a:pt x="168507" y="126540"/>
                  </a:lnTo>
                  <a:lnTo>
                    <a:pt x="165515" y="131191"/>
                  </a:lnTo>
                  <a:lnTo>
                    <a:pt x="161933" y="135880"/>
                  </a:lnTo>
                  <a:lnTo>
                    <a:pt x="157958" y="140592"/>
                  </a:lnTo>
                  <a:lnTo>
                    <a:pt x="154514" y="145322"/>
                  </a:lnTo>
                  <a:lnTo>
                    <a:pt x="151424" y="150062"/>
                  </a:lnTo>
                  <a:lnTo>
                    <a:pt x="148571" y="154810"/>
                  </a:lnTo>
                  <a:lnTo>
                    <a:pt x="144287" y="159563"/>
                  </a:lnTo>
                  <a:lnTo>
                    <a:pt x="139050" y="164319"/>
                  </a:lnTo>
                  <a:lnTo>
                    <a:pt x="133177" y="169077"/>
                  </a:lnTo>
                  <a:lnTo>
                    <a:pt x="127674" y="173043"/>
                  </a:lnTo>
                  <a:lnTo>
                    <a:pt x="122419" y="176481"/>
                  </a:lnTo>
                  <a:lnTo>
                    <a:pt x="117328" y="179566"/>
                  </a:lnTo>
                  <a:lnTo>
                    <a:pt x="112346" y="182417"/>
                  </a:lnTo>
                  <a:lnTo>
                    <a:pt x="102577" y="187701"/>
                  </a:lnTo>
                  <a:lnTo>
                    <a:pt x="98543" y="189427"/>
                  </a:lnTo>
                  <a:lnTo>
                    <a:pt x="95060" y="190579"/>
                  </a:lnTo>
                  <a:lnTo>
                    <a:pt x="91945" y="191346"/>
                  </a:lnTo>
                  <a:lnTo>
                    <a:pt x="88280" y="191858"/>
                  </a:lnTo>
                  <a:lnTo>
                    <a:pt x="84250" y="192199"/>
                  </a:lnTo>
                  <a:lnTo>
                    <a:pt x="76332" y="192578"/>
                  </a:lnTo>
                  <a:lnTo>
                    <a:pt x="70167" y="192746"/>
                  </a:lnTo>
                  <a:lnTo>
                    <a:pt x="54855" y="192869"/>
                  </a:lnTo>
                  <a:lnTo>
                    <a:pt x="52442" y="192079"/>
                  </a:lnTo>
                  <a:lnTo>
                    <a:pt x="47643" y="189085"/>
                  </a:lnTo>
                  <a:lnTo>
                    <a:pt x="42864" y="185108"/>
                  </a:lnTo>
                  <a:lnTo>
                    <a:pt x="40478" y="182937"/>
                  </a:lnTo>
                  <a:lnTo>
                    <a:pt x="38887" y="180695"/>
                  </a:lnTo>
                  <a:lnTo>
                    <a:pt x="37121" y="176088"/>
                  </a:lnTo>
                  <a:lnTo>
                    <a:pt x="35707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SMARTPenAnnotation331"/>
            <p:cNvSpPr/>
            <p:nvPr/>
          </p:nvSpPr>
          <p:spPr>
            <a:xfrm>
              <a:off x="6900862" y="3793331"/>
              <a:ext cx="150020" cy="14288"/>
            </a:xfrm>
            <a:custGeom>
              <a:avLst/>
              <a:gdLst/>
              <a:ahLst/>
              <a:cxnLst/>
              <a:rect l="0" t="0" r="0" b="0"/>
              <a:pathLst>
                <a:path w="150020" h="14288">
                  <a:moveTo>
                    <a:pt x="0" y="14287"/>
                  </a:moveTo>
                  <a:lnTo>
                    <a:pt x="21284" y="14287"/>
                  </a:lnTo>
                  <a:lnTo>
                    <a:pt x="25302" y="13494"/>
                  </a:lnTo>
                  <a:lnTo>
                    <a:pt x="29568" y="12171"/>
                  </a:lnTo>
                  <a:lnTo>
                    <a:pt x="33999" y="10495"/>
                  </a:lnTo>
                  <a:lnTo>
                    <a:pt x="38542" y="9377"/>
                  </a:lnTo>
                  <a:lnTo>
                    <a:pt x="43157" y="8633"/>
                  </a:lnTo>
                  <a:lnTo>
                    <a:pt x="47821" y="8136"/>
                  </a:lnTo>
                  <a:lnTo>
                    <a:pt x="52518" y="7012"/>
                  </a:lnTo>
                  <a:lnTo>
                    <a:pt x="57237" y="5468"/>
                  </a:lnTo>
                  <a:lnTo>
                    <a:pt x="61971" y="3645"/>
                  </a:lnTo>
                  <a:lnTo>
                    <a:pt x="66714" y="2430"/>
                  </a:lnTo>
                  <a:lnTo>
                    <a:pt x="71464" y="1620"/>
                  </a:lnTo>
                  <a:lnTo>
                    <a:pt x="76218" y="1080"/>
                  </a:lnTo>
                  <a:lnTo>
                    <a:pt x="80974" y="720"/>
                  </a:lnTo>
                  <a:lnTo>
                    <a:pt x="85733" y="480"/>
                  </a:lnTo>
                  <a:lnTo>
                    <a:pt x="95253" y="213"/>
                  </a:lnTo>
                  <a:lnTo>
                    <a:pt x="130704" y="13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SMARTPenAnnotation332"/>
            <p:cNvSpPr/>
            <p:nvPr/>
          </p:nvSpPr>
          <p:spPr>
            <a:xfrm>
              <a:off x="6943725" y="3857625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SMARTPenAnnotation333"/>
            <p:cNvSpPr/>
            <p:nvPr/>
          </p:nvSpPr>
          <p:spPr>
            <a:xfrm>
              <a:off x="7193756" y="3779043"/>
              <a:ext cx="214313" cy="121437"/>
            </a:xfrm>
            <a:custGeom>
              <a:avLst/>
              <a:gdLst/>
              <a:ahLst/>
              <a:cxnLst/>
              <a:rect l="0" t="0" r="0" b="0"/>
              <a:pathLst>
                <a:path w="214313" h="121437">
                  <a:moveTo>
                    <a:pt x="0" y="28575"/>
                  </a:moveTo>
                  <a:lnTo>
                    <a:pt x="10643" y="28575"/>
                  </a:lnTo>
                  <a:lnTo>
                    <a:pt x="12651" y="27782"/>
                  </a:lnTo>
                  <a:lnTo>
                    <a:pt x="16999" y="24783"/>
                  </a:lnTo>
                  <a:lnTo>
                    <a:pt x="21578" y="22921"/>
                  </a:lnTo>
                  <a:lnTo>
                    <a:pt x="26259" y="22093"/>
                  </a:lnTo>
                  <a:lnTo>
                    <a:pt x="30985" y="21726"/>
                  </a:lnTo>
                  <a:lnTo>
                    <a:pt x="34150" y="20834"/>
                  </a:lnTo>
                  <a:lnTo>
                    <a:pt x="37848" y="19446"/>
                  </a:lnTo>
                  <a:lnTo>
                    <a:pt x="41900" y="17726"/>
                  </a:lnTo>
                  <a:lnTo>
                    <a:pt x="48521" y="15816"/>
                  </a:lnTo>
                  <a:lnTo>
                    <a:pt x="54902" y="14967"/>
                  </a:lnTo>
                  <a:lnTo>
                    <a:pt x="58826" y="14741"/>
                  </a:lnTo>
                  <a:lnTo>
                    <a:pt x="63030" y="14589"/>
                  </a:lnTo>
                  <a:lnTo>
                    <a:pt x="66626" y="13695"/>
                  </a:lnTo>
                  <a:lnTo>
                    <a:pt x="72738" y="10585"/>
                  </a:lnTo>
                  <a:lnTo>
                    <a:pt x="76273" y="9438"/>
                  </a:lnTo>
                  <a:lnTo>
                    <a:pt x="80218" y="8673"/>
                  </a:lnTo>
                  <a:lnTo>
                    <a:pt x="84435" y="8163"/>
                  </a:lnTo>
                  <a:lnTo>
                    <a:pt x="88039" y="7824"/>
                  </a:lnTo>
                  <a:lnTo>
                    <a:pt x="94162" y="7446"/>
                  </a:lnTo>
                  <a:lnTo>
                    <a:pt x="96906" y="6551"/>
                  </a:lnTo>
                  <a:lnTo>
                    <a:pt x="102071" y="3441"/>
                  </a:lnTo>
                  <a:lnTo>
                    <a:pt x="107013" y="1529"/>
                  </a:lnTo>
                  <a:lnTo>
                    <a:pt x="111855" y="680"/>
                  </a:lnTo>
                  <a:lnTo>
                    <a:pt x="116652" y="303"/>
                  </a:lnTo>
                  <a:lnTo>
                    <a:pt x="121431" y="134"/>
                  </a:lnTo>
                  <a:lnTo>
                    <a:pt x="134319" y="8"/>
                  </a:lnTo>
                  <a:lnTo>
                    <a:pt x="149932" y="0"/>
                  </a:lnTo>
                  <a:lnTo>
                    <a:pt x="149992" y="3793"/>
                  </a:lnTo>
                  <a:lnTo>
                    <a:pt x="150795" y="4910"/>
                  </a:lnTo>
                  <a:lnTo>
                    <a:pt x="152124" y="5655"/>
                  </a:lnTo>
                  <a:lnTo>
                    <a:pt x="153803" y="6151"/>
                  </a:lnTo>
                  <a:lnTo>
                    <a:pt x="154923" y="7276"/>
                  </a:lnTo>
                  <a:lnTo>
                    <a:pt x="155669" y="8819"/>
                  </a:lnTo>
                  <a:lnTo>
                    <a:pt x="156167" y="10642"/>
                  </a:lnTo>
                  <a:lnTo>
                    <a:pt x="157292" y="11857"/>
                  </a:lnTo>
                  <a:lnTo>
                    <a:pt x="158837" y="12668"/>
                  </a:lnTo>
                  <a:lnTo>
                    <a:pt x="160660" y="13208"/>
                  </a:lnTo>
                  <a:lnTo>
                    <a:pt x="161876" y="14361"/>
                  </a:lnTo>
                  <a:lnTo>
                    <a:pt x="162686" y="15924"/>
                  </a:lnTo>
                  <a:lnTo>
                    <a:pt x="163225" y="17760"/>
                  </a:lnTo>
                  <a:lnTo>
                    <a:pt x="163586" y="19778"/>
                  </a:lnTo>
                  <a:lnTo>
                    <a:pt x="163825" y="21916"/>
                  </a:lnTo>
                  <a:lnTo>
                    <a:pt x="163986" y="24136"/>
                  </a:lnTo>
                  <a:lnTo>
                    <a:pt x="163299" y="25616"/>
                  </a:lnTo>
                  <a:lnTo>
                    <a:pt x="162047" y="26602"/>
                  </a:lnTo>
                  <a:lnTo>
                    <a:pt x="160419" y="27260"/>
                  </a:lnTo>
                  <a:lnTo>
                    <a:pt x="156493" y="30107"/>
                  </a:lnTo>
                  <a:lnTo>
                    <a:pt x="154335" y="31978"/>
                  </a:lnTo>
                  <a:lnTo>
                    <a:pt x="152896" y="34018"/>
                  </a:lnTo>
                  <a:lnTo>
                    <a:pt x="151937" y="36173"/>
                  </a:lnTo>
                  <a:lnTo>
                    <a:pt x="151297" y="38403"/>
                  </a:lnTo>
                  <a:lnTo>
                    <a:pt x="149284" y="40683"/>
                  </a:lnTo>
                  <a:lnTo>
                    <a:pt x="146354" y="42998"/>
                  </a:lnTo>
                  <a:lnTo>
                    <a:pt x="142813" y="45334"/>
                  </a:lnTo>
                  <a:lnTo>
                    <a:pt x="139659" y="47685"/>
                  </a:lnTo>
                  <a:lnTo>
                    <a:pt x="136762" y="50047"/>
                  </a:lnTo>
                  <a:lnTo>
                    <a:pt x="134037" y="52414"/>
                  </a:lnTo>
                  <a:lnTo>
                    <a:pt x="130633" y="55581"/>
                  </a:lnTo>
                  <a:lnTo>
                    <a:pt x="115879" y="69952"/>
                  </a:lnTo>
                  <a:lnTo>
                    <a:pt x="112972" y="72828"/>
                  </a:lnTo>
                  <a:lnTo>
                    <a:pt x="109446" y="75540"/>
                  </a:lnTo>
                  <a:lnTo>
                    <a:pt x="105507" y="78141"/>
                  </a:lnTo>
                  <a:lnTo>
                    <a:pt x="101294" y="80669"/>
                  </a:lnTo>
                  <a:lnTo>
                    <a:pt x="97692" y="82355"/>
                  </a:lnTo>
                  <a:lnTo>
                    <a:pt x="91573" y="84227"/>
                  </a:lnTo>
                  <a:lnTo>
                    <a:pt x="86208" y="87176"/>
                  </a:lnTo>
                  <a:lnTo>
                    <a:pt x="83665" y="89073"/>
                  </a:lnTo>
                  <a:lnTo>
                    <a:pt x="80383" y="91132"/>
                  </a:lnTo>
                  <a:lnTo>
                    <a:pt x="76607" y="93299"/>
                  </a:lnTo>
                  <a:lnTo>
                    <a:pt x="72503" y="95537"/>
                  </a:lnTo>
                  <a:lnTo>
                    <a:pt x="65826" y="98024"/>
                  </a:lnTo>
                  <a:lnTo>
                    <a:pt x="60212" y="99128"/>
                  </a:lnTo>
                  <a:lnTo>
                    <a:pt x="55072" y="99620"/>
                  </a:lnTo>
                  <a:lnTo>
                    <a:pt x="50141" y="99838"/>
                  </a:lnTo>
                  <a:lnTo>
                    <a:pt x="42899" y="100012"/>
                  </a:lnTo>
                  <a:lnTo>
                    <a:pt x="42873" y="103805"/>
                  </a:lnTo>
                  <a:lnTo>
                    <a:pt x="43663" y="104923"/>
                  </a:lnTo>
                  <a:lnTo>
                    <a:pt x="44984" y="105667"/>
                  </a:lnTo>
                  <a:lnTo>
                    <a:pt x="48567" y="106495"/>
                  </a:lnTo>
                  <a:lnTo>
                    <a:pt x="52807" y="106862"/>
                  </a:lnTo>
                  <a:lnTo>
                    <a:pt x="55048" y="107754"/>
                  </a:lnTo>
                  <a:lnTo>
                    <a:pt x="59655" y="110862"/>
                  </a:lnTo>
                  <a:lnTo>
                    <a:pt x="64349" y="112772"/>
                  </a:lnTo>
                  <a:lnTo>
                    <a:pt x="69874" y="113621"/>
                  </a:lnTo>
                  <a:lnTo>
                    <a:pt x="73570" y="113848"/>
                  </a:lnTo>
                  <a:lnTo>
                    <a:pt x="77621" y="113999"/>
                  </a:lnTo>
                  <a:lnTo>
                    <a:pt x="81117" y="114893"/>
                  </a:lnTo>
                  <a:lnTo>
                    <a:pt x="87117" y="118004"/>
                  </a:lnTo>
                  <a:lnTo>
                    <a:pt x="90621" y="119150"/>
                  </a:lnTo>
                  <a:lnTo>
                    <a:pt x="94545" y="119915"/>
                  </a:lnTo>
                  <a:lnTo>
                    <a:pt x="98749" y="120425"/>
                  </a:lnTo>
                  <a:lnTo>
                    <a:pt x="103138" y="120764"/>
                  </a:lnTo>
                  <a:lnTo>
                    <a:pt x="107653" y="120991"/>
                  </a:lnTo>
                  <a:lnTo>
                    <a:pt x="116902" y="121242"/>
                  </a:lnTo>
                  <a:lnTo>
                    <a:pt x="154790" y="121436"/>
                  </a:lnTo>
                  <a:lnTo>
                    <a:pt x="160343" y="120645"/>
                  </a:lnTo>
                  <a:lnTo>
                    <a:pt x="166427" y="119324"/>
                  </a:lnTo>
                  <a:lnTo>
                    <a:pt x="172864" y="117649"/>
                  </a:lnTo>
                  <a:lnTo>
                    <a:pt x="178742" y="116533"/>
                  </a:lnTo>
                  <a:lnTo>
                    <a:pt x="184249" y="115789"/>
                  </a:lnTo>
                  <a:lnTo>
                    <a:pt x="189508" y="115292"/>
                  </a:lnTo>
                  <a:lnTo>
                    <a:pt x="193807" y="114168"/>
                  </a:lnTo>
                  <a:lnTo>
                    <a:pt x="197467" y="112625"/>
                  </a:lnTo>
                  <a:lnTo>
                    <a:pt x="203651" y="109587"/>
                  </a:lnTo>
                  <a:lnTo>
                    <a:pt x="206410" y="108777"/>
                  </a:lnTo>
                  <a:lnTo>
                    <a:pt x="214312" y="10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SMARTPenAnnotation334"/>
            <p:cNvSpPr/>
            <p:nvPr/>
          </p:nvSpPr>
          <p:spPr>
            <a:xfrm>
              <a:off x="7479508" y="3757612"/>
              <a:ext cx="164305" cy="50007"/>
            </a:xfrm>
            <a:custGeom>
              <a:avLst/>
              <a:gdLst/>
              <a:ahLst/>
              <a:cxnLst/>
              <a:rect l="0" t="0" r="0" b="0"/>
              <a:pathLst>
                <a:path w="164305" h="50007">
                  <a:moveTo>
                    <a:pt x="14285" y="0"/>
                  </a:moveTo>
                  <a:lnTo>
                    <a:pt x="7228" y="0"/>
                  </a:lnTo>
                  <a:lnTo>
                    <a:pt x="7200" y="794"/>
                  </a:lnTo>
                  <a:lnTo>
                    <a:pt x="7142" y="21486"/>
                  </a:lnTo>
                  <a:lnTo>
                    <a:pt x="7142" y="23849"/>
                  </a:lnTo>
                  <a:lnTo>
                    <a:pt x="6349" y="25424"/>
                  </a:lnTo>
                  <a:lnTo>
                    <a:pt x="5025" y="26475"/>
                  </a:lnTo>
                  <a:lnTo>
                    <a:pt x="3349" y="27175"/>
                  </a:lnTo>
                  <a:lnTo>
                    <a:pt x="2232" y="28435"/>
                  </a:lnTo>
                  <a:lnTo>
                    <a:pt x="1488" y="30069"/>
                  </a:lnTo>
                  <a:lnTo>
                    <a:pt x="292" y="34603"/>
                  </a:lnTo>
                  <a:lnTo>
                    <a:pt x="194" y="35768"/>
                  </a:lnTo>
                  <a:lnTo>
                    <a:pt x="129" y="37340"/>
                  </a:lnTo>
                  <a:lnTo>
                    <a:pt x="6" y="42539"/>
                  </a:lnTo>
                  <a:lnTo>
                    <a:pt x="0" y="46559"/>
                  </a:lnTo>
                  <a:lnTo>
                    <a:pt x="793" y="47708"/>
                  </a:lnTo>
                  <a:lnTo>
                    <a:pt x="2116" y="48474"/>
                  </a:lnTo>
                  <a:lnTo>
                    <a:pt x="5702" y="49325"/>
                  </a:lnTo>
                  <a:lnTo>
                    <a:pt x="9941" y="49704"/>
                  </a:lnTo>
                  <a:lnTo>
                    <a:pt x="14471" y="49872"/>
                  </a:lnTo>
                  <a:lnTo>
                    <a:pt x="23847" y="49980"/>
                  </a:lnTo>
                  <a:lnTo>
                    <a:pt x="164304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SMARTPenAnnotation335"/>
            <p:cNvSpPr/>
            <p:nvPr/>
          </p:nvSpPr>
          <p:spPr>
            <a:xfrm>
              <a:off x="7572375" y="3707606"/>
              <a:ext cx="28576" cy="235745"/>
            </a:xfrm>
            <a:custGeom>
              <a:avLst/>
              <a:gdLst/>
              <a:ahLst/>
              <a:cxnLst/>
              <a:rect l="0" t="0" r="0" b="0"/>
              <a:pathLst>
                <a:path w="28576" h="235745">
                  <a:moveTo>
                    <a:pt x="28575" y="0"/>
                  </a:moveTo>
                  <a:lnTo>
                    <a:pt x="22424" y="0"/>
                  </a:lnTo>
                  <a:lnTo>
                    <a:pt x="22093" y="794"/>
                  </a:lnTo>
                  <a:lnTo>
                    <a:pt x="21518" y="6151"/>
                  </a:lnTo>
                  <a:lnTo>
                    <a:pt x="21439" y="23150"/>
                  </a:lnTo>
                  <a:lnTo>
                    <a:pt x="22229" y="26546"/>
                  </a:lnTo>
                  <a:lnTo>
                    <a:pt x="23551" y="30397"/>
                  </a:lnTo>
                  <a:lnTo>
                    <a:pt x="25225" y="34552"/>
                  </a:lnTo>
                  <a:lnTo>
                    <a:pt x="26342" y="39703"/>
                  </a:lnTo>
                  <a:lnTo>
                    <a:pt x="27086" y="45519"/>
                  </a:lnTo>
                  <a:lnTo>
                    <a:pt x="27582" y="51777"/>
                  </a:lnTo>
                  <a:lnTo>
                    <a:pt x="27913" y="58330"/>
                  </a:lnTo>
                  <a:lnTo>
                    <a:pt x="28281" y="71962"/>
                  </a:lnTo>
                  <a:lnTo>
                    <a:pt x="27585" y="78931"/>
                  </a:lnTo>
                  <a:lnTo>
                    <a:pt x="26327" y="85958"/>
                  </a:lnTo>
                  <a:lnTo>
                    <a:pt x="24695" y="93024"/>
                  </a:lnTo>
                  <a:lnTo>
                    <a:pt x="23607" y="100116"/>
                  </a:lnTo>
                  <a:lnTo>
                    <a:pt x="22882" y="107225"/>
                  </a:lnTo>
                  <a:lnTo>
                    <a:pt x="22398" y="114346"/>
                  </a:lnTo>
                  <a:lnTo>
                    <a:pt x="21282" y="121474"/>
                  </a:lnTo>
                  <a:lnTo>
                    <a:pt x="19744" y="128608"/>
                  </a:lnTo>
                  <a:lnTo>
                    <a:pt x="17926" y="135745"/>
                  </a:lnTo>
                  <a:lnTo>
                    <a:pt x="16712" y="142090"/>
                  </a:lnTo>
                  <a:lnTo>
                    <a:pt x="15904" y="147908"/>
                  </a:lnTo>
                  <a:lnTo>
                    <a:pt x="15364" y="153374"/>
                  </a:lnTo>
                  <a:lnTo>
                    <a:pt x="15006" y="159399"/>
                  </a:lnTo>
                  <a:lnTo>
                    <a:pt x="14606" y="172444"/>
                  </a:lnTo>
                  <a:lnTo>
                    <a:pt x="13706" y="178463"/>
                  </a:lnTo>
                  <a:lnTo>
                    <a:pt x="12313" y="184063"/>
                  </a:lnTo>
                  <a:lnTo>
                    <a:pt x="10590" y="189383"/>
                  </a:lnTo>
                  <a:lnTo>
                    <a:pt x="9441" y="194518"/>
                  </a:lnTo>
                  <a:lnTo>
                    <a:pt x="8676" y="199529"/>
                  </a:lnTo>
                  <a:lnTo>
                    <a:pt x="8164" y="204456"/>
                  </a:lnTo>
                  <a:lnTo>
                    <a:pt x="7825" y="209330"/>
                  </a:lnTo>
                  <a:lnTo>
                    <a:pt x="7597" y="214165"/>
                  </a:lnTo>
                  <a:lnTo>
                    <a:pt x="7446" y="218977"/>
                  </a:lnTo>
                  <a:lnTo>
                    <a:pt x="6551" y="222978"/>
                  </a:lnTo>
                  <a:lnTo>
                    <a:pt x="5161" y="226440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SMARTPenAnnotation336"/>
            <p:cNvSpPr/>
            <p:nvPr/>
          </p:nvSpPr>
          <p:spPr>
            <a:xfrm>
              <a:off x="6315075" y="4057650"/>
              <a:ext cx="107157" cy="21432"/>
            </a:xfrm>
            <a:custGeom>
              <a:avLst/>
              <a:gdLst/>
              <a:ahLst/>
              <a:cxnLst/>
              <a:rect l="0" t="0" r="0" b="0"/>
              <a:pathLst>
                <a:path w="107157" h="21432">
                  <a:moveTo>
                    <a:pt x="0" y="0"/>
                  </a:moveTo>
                  <a:lnTo>
                    <a:pt x="6150" y="0"/>
                  </a:lnTo>
                  <a:lnTo>
                    <a:pt x="7275" y="794"/>
                  </a:lnTo>
                  <a:lnTo>
                    <a:pt x="8819" y="2116"/>
                  </a:lnTo>
                  <a:lnTo>
                    <a:pt x="10641" y="3792"/>
                  </a:lnTo>
                  <a:lnTo>
                    <a:pt x="13444" y="4909"/>
                  </a:lnTo>
                  <a:lnTo>
                    <a:pt x="16900" y="5654"/>
                  </a:lnTo>
                  <a:lnTo>
                    <a:pt x="20792" y="6150"/>
                  </a:lnTo>
                  <a:lnTo>
                    <a:pt x="24974" y="7275"/>
                  </a:lnTo>
                  <a:lnTo>
                    <a:pt x="29349" y="8819"/>
                  </a:lnTo>
                  <a:lnTo>
                    <a:pt x="33853" y="10641"/>
                  </a:lnTo>
                  <a:lnTo>
                    <a:pt x="37650" y="11857"/>
                  </a:lnTo>
                  <a:lnTo>
                    <a:pt x="40975" y="12667"/>
                  </a:lnTo>
                  <a:lnTo>
                    <a:pt x="43985" y="13207"/>
                  </a:lnTo>
                  <a:lnTo>
                    <a:pt x="47580" y="14361"/>
                  </a:lnTo>
                  <a:lnTo>
                    <a:pt x="51563" y="15924"/>
                  </a:lnTo>
                  <a:lnTo>
                    <a:pt x="55807" y="17760"/>
                  </a:lnTo>
                  <a:lnTo>
                    <a:pt x="61017" y="18983"/>
                  </a:lnTo>
                  <a:lnTo>
                    <a:pt x="66871" y="19799"/>
                  </a:lnTo>
                  <a:lnTo>
                    <a:pt x="73156" y="20343"/>
                  </a:lnTo>
                  <a:lnTo>
                    <a:pt x="78933" y="20706"/>
                  </a:lnTo>
                  <a:lnTo>
                    <a:pt x="89586" y="21109"/>
                  </a:lnTo>
                  <a:lnTo>
                    <a:pt x="107156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SMARTPenAnnotation337"/>
            <p:cNvSpPr/>
            <p:nvPr/>
          </p:nvSpPr>
          <p:spPr>
            <a:xfrm>
              <a:off x="6536531" y="3996384"/>
              <a:ext cx="35720" cy="168423"/>
            </a:xfrm>
            <a:custGeom>
              <a:avLst/>
              <a:gdLst/>
              <a:ahLst/>
              <a:cxnLst/>
              <a:rect l="0" t="0" r="0" b="0"/>
              <a:pathLst>
                <a:path w="35720" h="168423">
                  <a:moveTo>
                    <a:pt x="0" y="4116"/>
                  </a:moveTo>
                  <a:lnTo>
                    <a:pt x="0" y="0"/>
                  </a:lnTo>
                  <a:lnTo>
                    <a:pt x="0" y="3417"/>
                  </a:lnTo>
                  <a:lnTo>
                    <a:pt x="794" y="3650"/>
                  </a:lnTo>
                  <a:lnTo>
                    <a:pt x="2117" y="3805"/>
                  </a:lnTo>
                  <a:lnTo>
                    <a:pt x="3793" y="3909"/>
                  </a:lnTo>
                  <a:lnTo>
                    <a:pt x="4910" y="4771"/>
                  </a:lnTo>
                  <a:lnTo>
                    <a:pt x="5654" y="6140"/>
                  </a:lnTo>
                  <a:lnTo>
                    <a:pt x="6482" y="9778"/>
                  </a:lnTo>
                  <a:lnTo>
                    <a:pt x="6850" y="14040"/>
                  </a:lnTo>
                  <a:lnTo>
                    <a:pt x="7741" y="16288"/>
                  </a:lnTo>
                  <a:lnTo>
                    <a:pt x="9129" y="18581"/>
                  </a:lnTo>
                  <a:lnTo>
                    <a:pt x="10849" y="20903"/>
                  </a:lnTo>
                  <a:lnTo>
                    <a:pt x="11995" y="24039"/>
                  </a:lnTo>
                  <a:lnTo>
                    <a:pt x="12759" y="27716"/>
                  </a:lnTo>
                  <a:lnTo>
                    <a:pt x="13269" y="31755"/>
                  </a:lnTo>
                  <a:lnTo>
                    <a:pt x="13608" y="36036"/>
                  </a:lnTo>
                  <a:lnTo>
                    <a:pt x="13835" y="40477"/>
                  </a:lnTo>
                  <a:lnTo>
                    <a:pt x="13986" y="45025"/>
                  </a:lnTo>
                  <a:lnTo>
                    <a:pt x="14879" y="49645"/>
                  </a:lnTo>
                  <a:lnTo>
                    <a:pt x="16270" y="54312"/>
                  </a:lnTo>
                  <a:lnTo>
                    <a:pt x="17990" y="59011"/>
                  </a:lnTo>
                  <a:lnTo>
                    <a:pt x="19137" y="64525"/>
                  </a:lnTo>
                  <a:lnTo>
                    <a:pt x="19902" y="70582"/>
                  </a:lnTo>
                  <a:lnTo>
                    <a:pt x="20412" y="77002"/>
                  </a:lnTo>
                  <a:lnTo>
                    <a:pt x="20751" y="82869"/>
                  </a:lnTo>
                  <a:lnTo>
                    <a:pt x="21129" y="93621"/>
                  </a:lnTo>
                  <a:lnTo>
                    <a:pt x="21371" y="113459"/>
                  </a:lnTo>
                  <a:lnTo>
                    <a:pt x="21423" y="133648"/>
                  </a:lnTo>
                  <a:lnTo>
                    <a:pt x="22220" y="137302"/>
                  </a:lnTo>
                  <a:lnTo>
                    <a:pt x="23544" y="141325"/>
                  </a:lnTo>
                  <a:lnTo>
                    <a:pt x="25221" y="145595"/>
                  </a:lnTo>
                  <a:lnTo>
                    <a:pt x="26339" y="149235"/>
                  </a:lnTo>
                  <a:lnTo>
                    <a:pt x="27084" y="152456"/>
                  </a:lnTo>
                  <a:lnTo>
                    <a:pt x="27581" y="155397"/>
                  </a:lnTo>
                  <a:lnTo>
                    <a:pt x="27913" y="158151"/>
                  </a:lnTo>
                  <a:lnTo>
                    <a:pt x="28280" y="163328"/>
                  </a:lnTo>
                  <a:lnTo>
                    <a:pt x="29172" y="165025"/>
                  </a:lnTo>
                  <a:lnTo>
                    <a:pt x="30561" y="166158"/>
                  </a:lnTo>
                  <a:lnTo>
                    <a:pt x="35719" y="1684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SMARTPenAnnotation338"/>
            <p:cNvSpPr/>
            <p:nvPr/>
          </p:nvSpPr>
          <p:spPr>
            <a:xfrm>
              <a:off x="6636569" y="3971925"/>
              <a:ext cx="178442" cy="207169"/>
            </a:xfrm>
            <a:custGeom>
              <a:avLst/>
              <a:gdLst/>
              <a:ahLst/>
              <a:cxnLst/>
              <a:rect l="0" t="0" r="0" b="0"/>
              <a:pathLst>
                <a:path w="178442" h="207169">
                  <a:moveTo>
                    <a:pt x="99987" y="0"/>
                  </a:moveTo>
                  <a:lnTo>
                    <a:pt x="96194" y="0"/>
                  </a:lnTo>
                  <a:lnTo>
                    <a:pt x="94283" y="794"/>
                  </a:lnTo>
                  <a:lnTo>
                    <a:pt x="90044" y="3792"/>
                  </a:lnTo>
                  <a:lnTo>
                    <a:pt x="87801" y="4909"/>
                  </a:lnTo>
                  <a:lnTo>
                    <a:pt x="83194" y="6150"/>
                  </a:lnTo>
                  <a:lnTo>
                    <a:pt x="80060" y="7275"/>
                  </a:lnTo>
                  <a:lnTo>
                    <a:pt x="76384" y="8819"/>
                  </a:lnTo>
                  <a:lnTo>
                    <a:pt x="72345" y="10641"/>
                  </a:lnTo>
                  <a:lnTo>
                    <a:pt x="68859" y="11857"/>
                  </a:lnTo>
                  <a:lnTo>
                    <a:pt x="65742" y="12667"/>
                  </a:lnTo>
                  <a:lnTo>
                    <a:pt x="62870" y="13207"/>
                  </a:lnTo>
                  <a:lnTo>
                    <a:pt x="59367" y="13567"/>
                  </a:lnTo>
                  <a:lnTo>
                    <a:pt x="55445" y="13807"/>
                  </a:lnTo>
                  <a:lnTo>
                    <a:pt x="47647" y="14074"/>
                  </a:lnTo>
                  <a:lnTo>
                    <a:pt x="38794" y="14224"/>
                  </a:lnTo>
                  <a:lnTo>
                    <a:pt x="14360" y="14287"/>
                  </a:lnTo>
                  <a:lnTo>
                    <a:pt x="10499" y="18079"/>
                  </a:lnTo>
                  <a:lnTo>
                    <a:pt x="9372" y="19990"/>
                  </a:lnTo>
                  <a:lnTo>
                    <a:pt x="8119" y="24230"/>
                  </a:lnTo>
                  <a:lnTo>
                    <a:pt x="7563" y="28760"/>
                  </a:lnTo>
                  <a:lnTo>
                    <a:pt x="7316" y="34213"/>
                  </a:lnTo>
                  <a:lnTo>
                    <a:pt x="7158" y="50649"/>
                  </a:lnTo>
                  <a:lnTo>
                    <a:pt x="7144" y="55197"/>
                  </a:lnTo>
                  <a:lnTo>
                    <a:pt x="6341" y="59023"/>
                  </a:lnTo>
                  <a:lnTo>
                    <a:pt x="2214" y="68200"/>
                  </a:lnTo>
                  <a:lnTo>
                    <a:pt x="970" y="73438"/>
                  </a:lnTo>
                  <a:lnTo>
                    <a:pt x="417" y="78412"/>
                  </a:lnTo>
                  <a:lnTo>
                    <a:pt x="171" y="83268"/>
                  </a:lnTo>
                  <a:lnTo>
                    <a:pt x="61" y="88072"/>
                  </a:lnTo>
                  <a:lnTo>
                    <a:pt x="0" y="95240"/>
                  </a:lnTo>
                  <a:lnTo>
                    <a:pt x="785" y="96830"/>
                  </a:lnTo>
                  <a:lnTo>
                    <a:pt x="2103" y="97891"/>
                  </a:lnTo>
                  <a:lnTo>
                    <a:pt x="6824" y="99888"/>
                  </a:lnTo>
                  <a:lnTo>
                    <a:pt x="10823" y="99976"/>
                  </a:lnTo>
                  <a:lnTo>
                    <a:pt x="12763" y="99194"/>
                  </a:lnTo>
                  <a:lnTo>
                    <a:pt x="17035" y="96209"/>
                  </a:lnTo>
                  <a:lnTo>
                    <a:pt x="20079" y="95095"/>
                  </a:lnTo>
                  <a:lnTo>
                    <a:pt x="23697" y="94353"/>
                  </a:lnTo>
                  <a:lnTo>
                    <a:pt x="27696" y="93858"/>
                  </a:lnTo>
                  <a:lnTo>
                    <a:pt x="31155" y="92735"/>
                  </a:lnTo>
                  <a:lnTo>
                    <a:pt x="34255" y="91192"/>
                  </a:lnTo>
                  <a:lnTo>
                    <a:pt x="37115" y="89369"/>
                  </a:lnTo>
                  <a:lnTo>
                    <a:pt x="40611" y="87360"/>
                  </a:lnTo>
                  <a:lnTo>
                    <a:pt x="48726" y="83012"/>
                  </a:lnTo>
                  <a:lnTo>
                    <a:pt x="62220" y="76101"/>
                  </a:lnTo>
                  <a:lnTo>
                    <a:pt x="66872" y="74547"/>
                  </a:lnTo>
                  <a:lnTo>
                    <a:pt x="71561" y="73510"/>
                  </a:lnTo>
                  <a:lnTo>
                    <a:pt x="76273" y="72819"/>
                  </a:lnTo>
                  <a:lnTo>
                    <a:pt x="81003" y="72358"/>
                  </a:lnTo>
                  <a:lnTo>
                    <a:pt x="85743" y="72051"/>
                  </a:lnTo>
                  <a:lnTo>
                    <a:pt x="90491" y="71846"/>
                  </a:lnTo>
                  <a:lnTo>
                    <a:pt x="100000" y="71619"/>
                  </a:lnTo>
                  <a:lnTo>
                    <a:pt x="133325" y="71447"/>
                  </a:lnTo>
                  <a:lnTo>
                    <a:pt x="138088" y="72238"/>
                  </a:lnTo>
                  <a:lnTo>
                    <a:pt x="142850" y="73558"/>
                  </a:lnTo>
                  <a:lnTo>
                    <a:pt x="147613" y="75233"/>
                  </a:lnTo>
                  <a:lnTo>
                    <a:pt x="151581" y="77142"/>
                  </a:lnTo>
                  <a:lnTo>
                    <a:pt x="155021" y="79209"/>
                  </a:lnTo>
                  <a:lnTo>
                    <a:pt x="158107" y="81381"/>
                  </a:lnTo>
                  <a:lnTo>
                    <a:pt x="163653" y="85911"/>
                  </a:lnTo>
                  <a:lnTo>
                    <a:pt x="168765" y="90570"/>
                  </a:lnTo>
                  <a:lnTo>
                    <a:pt x="173681" y="95286"/>
                  </a:lnTo>
                  <a:lnTo>
                    <a:pt x="175311" y="98449"/>
                  </a:lnTo>
                  <a:lnTo>
                    <a:pt x="176396" y="102145"/>
                  </a:lnTo>
                  <a:lnTo>
                    <a:pt x="177120" y="106197"/>
                  </a:lnTo>
                  <a:lnTo>
                    <a:pt x="177603" y="110485"/>
                  </a:lnTo>
                  <a:lnTo>
                    <a:pt x="177925" y="114932"/>
                  </a:lnTo>
                  <a:lnTo>
                    <a:pt x="178139" y="119483"/>
                  </a:lnTo>
                  <a:lnTo>
                    <a:pt x="178377" y="128775"/>
                  </a:lnTo>
                  <a:lnTo>
                    <a:pt x="178441" y="133474"/>
                  </a:lnTo>
                  <a:lnTo>
                    <a:pt x="177690" y="138195"/>
                  </a:lnTo>
                  <a:lnTo>
                    <a:pt x="176394" y="142930"/>
                  </a:lnTo>
                  <a:lnTo>
                    <a:pt x="174739" y="147674"/>
                  </a:lnTo>
                  <a:lnTo>
                    <a:pt x="172046" y="152424"/>
                  </a:lnTo>
                  <a:lnTo>
                    <a:pt x="168664" y="157179"/>
                  </a:lnTo>
                  <a:lnTo>
                    <a:pt x="164822" y="161935"/>
                  </a:lnTo>
                  <a:lnTo>
                    <a:pt x="161467" y="166694"/>
                  </a:lnTo>
                  <a:lnTo>
                    <a:pt x="158436" y="171454"/>
                  </a:lnTo>
                  <a:lnTo>
                    <a:pt x="155621" y="176215"/>
                  </a:lnTo>
                  <a:lnTo>
                    <a:pt x="152158" y="180183"/>
                  </a:lnTo>
                  <a:lnTo>
                    <a:pt x="148261" y="183622"/>
                  </a:lnTo>
                  <a:lnTo>
                    <a:pt x="144076" y="186708"/>
                  </a:lnTo>
                  <a:lnTo>
                    <a:pt x="139698" y="189560"/>
                  </a:lnTo>
                  <a:lnTo>
                    <a:pt x="135192" y="192254"/>
                  </a:lnTo>
                  <a:lnTo>
                    <a:pt x="130601" y="194844"/>
                  </a:lnTo>
                  <a:lnTo>
                    <a:pt x="126746" y="197365"/>
                  </a:lnTo>
                  <a:lnTo>
                    <a:pt x="123383" y="199839"/>
                  </a:lnTo>
                  <a:lnTo>
                    <a:pt x="120347" y="202282"/>
                  </a:lnTo>
                  <a:lnTo>
                    <a:pt x="116735" y="203911"/>
                  </a:lnTo>
                  <a:lnTo>
                    <a:pt x="112740" y="204996"/>
                  </a:lnTo>
                  <a:lnTo>
                    <a:pt x="108489" y="205721"/>
                  </a:lnTo>
                  <a:lnTo>
                    <a:pt x="104862" y="206203"/>
                  </a:lnTo>
                  <a:lnTo>
                    <a:pt x="101649" y="206525"/>
                  </a:lnTo>
                  <a:lnTo>
                    <a:pt x="98714" y="206739"/>
                  </a:lnTo>
                  <a:lnTo>
                    <a:pt x="93336" y="206978"/>
                  </a:lnTo>
                  <a:lnTo>
                    <a:pt x="85845" y="207112"/>
                  </a:lnTo>
                  <a:lnTo>
                    <a:pt x="78556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SMARTPenAnnotation339"/>
            <p:cNvSpPr/>
            <p:nvPr/>
          </p:nvSpPr>
          <p:spPr>
            <a:xfrm>
              <a:off x="7093743" y="4064793"/>
              <a:ext cx="128589" cy="7145"/>
            </a:xfrm>
            <a:custGeom>
              <a:avLst/>
              <a:gdLst/>
              <a:ahLst/>
              <a:cxnLst/>
              <a:rect l="0" t="0" r="0" b="0"/>
              <a:pathLst>
                <a:path w="128589" h="7145">
                  <a:moveTo>
                    <a:pt x="0" y="0"/>
                  </a:moveTo>
                  <a:lnTo>
                    <a:pt x="76506" y="0"/>
                  </a:lnTo>
                  <a:lnTo>
                    <a:pt x="81167" y="794"/>
                  </a:lnTo>
                  <a:lnTo>
                    <a:pt x="85862" y="2117"/>
                  </a:lnTo>
                  <a:lnTo>
                    <a:pt x="90578" y="3793"/>
                  </a:lnTo>
                  <a:lnTo>
                    <a:pt x="95311" y="4910"/>
                  </a:lnTo>
                  <a:lnTo>
                    <a:pt x="100053" y="5655"/>
                  </a:lnTo>
                  <a:lnTo>
                    <a:pt x="104802" y="6151"/>
                  </a:lnTo>
                  <a:lnTo>
                    <a:pt x="108762" y="6482"/>
                  </a:lnTo>
                  <a:lnTo>
                    <a:pt x="112196" y="6703"/>
                  </a:lnTo>
                  <a:lnTo>
                    <a:pt x="118128" y="6948"/>
                  </a:lnTo>
                  <a:lnTo>
                    <a:pt x="128588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SMARTPenAnnotation340"/>
            <p:cNvSpPr/>
            <p:nvPr/>
          </p:nvSpPr>
          <p:spPr>
            <a:xfrm>
              <a:off x="7322343" y="3986212"/>
              <a:ext cx="28576" cy="150020"/>
            </a:xfrm>
            <a:custGeom>
              <a:avLst/>
              <a:gdLst/>
              <a:ahLst/>
              <a:cxnLst/>
              <a:rect l="0" t="0" r="0" b="0"/>
              <a:pathLst>
                <a:path w="28576" h="150020">
                  <a:moveTo>
                    <a:pt x="0" y="0"/>
                  </a:moveTo>
                  <a:lnTo>
                    <a:pt x="0" y="76212"/>
                  </a:lnTo>
                  <a:lnTo>
                    <a:pt x="794" y="81764"/>
                  </a:lnTo>
                  <a:lnTo>
                    <a:pt x="2116" y="87847"/>
                  </a:lnTo>
                  <a:lnTo>
                    <a:pt x="3793" y="94284"/>
                  </a:lnTo>
                  <a:lnTo>
                    <a:pt x="4910" y="100162"/>
                  </a:lnTo>
                  <a:lnTo>
                    <a:pt x="5654" y="105669"/>
                  </a:lnTo>
                  <a:lnTo>
                    <a:pt x="6152" y="110927"/>
                  </a:lnTo>
                  <a:lnTo>
                    <a:pt x="7276" y="115226"/>
                  </a:lnTo>
                  <a:lnTo>
                    <a:pt x="8819" y="118887"/>
                  </a:lnTo>
                  <a:lnTo>
                    <a:pt x="10643" y="122120"/>
                  </a:lnTo>
                  <a:lnTo>
                    <a:pt x="11858" y="125863"/>
                  </a:lnTo>
                  <a:lnTo>
                    <a:pt x="12668" y="129947"/>
                  </a:lnTo>
                  <a:lnTo>
                    <a:pt x="13208" y="134256"/>
                  </a:lnTo>
                  <a:lnTo>
                    <a:pt x="13568" y="137923"/>
                  </a:lnTo>
                  <a:lnTo>
                    <a:pt x="13808" y="141161"/>
                  </a:lnTo>
                  <a:lnTo>
                    <a:pt x="13968" y="144114"/>
                  </a:lnTo>
                  <a:lnTo>
                    <a:pt x="14868" y="146082"/>
                  </a:lnTo>
                  <a:lnTo>
                    <a:pt x="16262" y="147394"/>
                  </a:lnTo>
                  <a:lnTo>
                    <a:pt x="17985" y="148269"/>
                  </a:lnTo>
                  <a:lnTo>
                    <a:pt x="19928" y="148853"/>
                  </a:lnTo>
                  <a:lnTo>
                    <a:pt x="22017" y="149241"/>
                  </a:lnTo>
                  <a:lnTo>
                    <a:pt x="28575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SMARTPenAnnotation341"/>
            <p:cNvSpPr/>
            <p:nvPr/>
          </p:nvSpPr>
          <p:spPr>
            <a:xfrm>
              <a:off x="7408069" y="3943350"/>
              <a:ext cx="142429" cy="228601"/>
            </a:xfrm>
            <a:custGeom>
              <a:avLst/>
              <a:gdLst/>
              <a:ahLst/>
              <a:cxnLst/>
              <a:rect l="0" t="0" r="0" b="0"/>
              <a:pathLst>
                <a:path w="142429" h="228601">
                  <a:moveTo>
                    <a:pt x="135731" y="0"/>
                  </a:moveTo>
                  <a:lnTo>
                    <a:pt x="131938" y="3792"/>
                  </a:lnTo>
                  <a:lnTo>
                    <a:pt x="129234" y="5703"/>
                  </a:lnTo>
                  <a:lnTo>
                    <a:pt x="125844" y="7770"/>
                  </a:lnTo>
                  <a:lnTo>
                    <a:pt x="121995" y="9942"/>
                  </a:lnTo>
                  <a:lnTo>
                    <a:pt x="113487" y="14473"/>
                  </a:lnTo>
                  <a:lnTo>
                    <a:pt x="108995" y="16792"/>
                  </a:lnTo>
                  <a:lnTo>
                    <a:pt x="105207" y="19132"/>
                  </a:lnTo>
                  <a:lnTo>
                    <a:pt x="101888" y="21486"/>
                  </a:lnTo>
                  <a:lnTo>
                    <a:pt x="98881" y="23849"/>
                  </a:lnTo>
                  <a:lnTo>
                    <a:pt x="95290" y="26218"/>
                  </a:lnTo>
                  <a:lnTo>
                    <a:pt x="91307" y="28591"/>
                  </a:lnTo>
                  <a:lnTo>
                    <a:pt x="87064" y="30967"/>
                  </a:lnTo>
                  <a:lnTo>
                    <a:pt x="82649" y="32551"/>
                  </a:lnTo>
                  <a:lnTo>
                    <a:pt x="78119" y="33607"/>
                  </a:lnTo>
                  <a:lnTo>
                    <a:pt x="73509" y="34310"/>
                  </a:lnTo>
                  <a:lnTo>
                    <a:pt x="68850" y="35573"/>
                  </a:lnTo>
                  <a:lnTo>
                    <a:pt x="64156" y="37210"/>
                  </a:lnTo>
                  <a:lnTo>
                    <a:pt x="59439" y="39094"/>
                  </a:lnTo>
                  <a:lnTo>
                    <a:pt x="55501" y="40350"/>
                  </a:lnTo>
                  <a:lnTo>
                    <a:pt x="52082" y="41187"/>
                  </a:lnTo>
                  <a:lnTo>
                    <a:pt x="49008" y="41745"/>
                  </a:lnTo>
                  <a:lnTo>
                    <a:pt x="46166" y="42118"/>
                  </a:lnTo>
                  <a:lnTo>
                    <a:pt x="43476" y="42366"/>
                  </a:lnTo>
                  <a:lnTo>
                    <a:pt x="40891" y="42531"/>
                  </a:lnTo>
                  <a:lnTo>
                    <a:pt x="38372" y="43435"/>
                  </a:lnTo>
                  <a:lnTo>
                    <a:pt x="35900" y="44832"/>
                  </a:lnTo>
                  <a:lnTo>
                    <a:pt x="33458" y="46556"/>
                  </a:lnTo>
                  <a:lnTo>
                    <a:pt x="31037" y="47706"/>
                  </a:lnTo>
                  <a:lnTo>
                    <a:pt x="28629" y="48473"/>
                  </a:lnTo>
                  <a:lnTo>
                    <a:pt x="26229" y="48984"/>
                  </a:lnTo>
                  <a:lnTo>
                    <a:pt x="23836" y="50118"/>
                  </a:lnTo>
                  <a:lnTo>
                    <a:pt x="21447" y="51668"/>
                  </a:lnTo>
                  <a:lnTo>
                    <a:pt x="19060" y="53495"/>
                  </a:lnTo>
                  <a:lnTo>
                    <a:pt x="16675" y="54714"/>
                  </a:lnTo>
                  <a:lnTo>
                    <a:pt x="14292" y="55525"/>
                  </a:lnTo>
                  <a:lnTo>
                    <a:pt x="11909" y="56067"/>
                  </a:lnTo>
                  <a:lnTo>
                    <a:pt x="10320" y="57222"/>
                  </a:lnTo>
                  <a:lnTo>
                    <a:pt x="9261" y="58785"/>
                  </a:lnTo>
                  <a:lnTo>
                    <a:pt x="8555" y="60621"/>
                  </a:lnTo>
                  <a:lnTo>
                    <a:pt x="7291" y="61845"/>
                  </a:lnTo>
                  <a:lnTo>
                    <a:pt x="5655" y="62661"/>
                  </a:lnTo>
                  <a:lnTo>
                    <a:pt x="3769" y="63205"/>
                  </a:lnTo>
                  <a:lnTo>
                    <a:pt x="2512" y="64362"/>
                  </a:lnTo>
                  <a:lnTo>
                    <a:pt x="1674" y="65926"/>
                  </a:lnTo>
                  <a:lnTo>
                    <a:pt x="744" y="69782"/>
                  </a:lnTo>
                  <a:lnTo>
                    <a:pt x="220" y="76415"/>
                  </a:lnTo>
                  <a:lnTo>
                    <a:pt x="64" y="83407"/>
                  </a:lnTo>
                  <a:lnTo>
                    <a:pt x="0" y="105746"/>
                  </a:lnTo>
                  <a:lnTo>
                    <a:pt x="2117" y="108646"/>
                  </a:lnTo>
                  <a:lnTo>
                    <a:pt x="6151" y="113183"/>
                  </a:lnTo>
                  <a:lnTo>
                    <a:pt x="7275" y="113555"/>
                  </a:lnTo>
                  <a:lnTo>
                    <a:pt x="10642" y="113969"/>
                  </a:lnTo>
                  <a:lnTo>
                    <a:pt x="14361" y="114234"/>
                  </a:lnTo>
                  <a:lnTo>
                    <a:pt x="24136" y="114291"/>
                  </a:lnTo>
                  <a:lnTo>
                    <a:pt x="27202" y="113500"/>
                  </a:lnTo>
                  <a:lnTo>
                    <a:pt x="30835" y="112179"/>
                  </a:lnTo>
                  <a:lnTo>
                    <a:pt x="34844" y="110505"/>
                  </a:lnTo>
                  <a:lnTo>
                    <a:pt x="38311" y="109388"/>
                  </a:lnTo>
                  <a:lnTo>
                    <a:pt x="41415" y="108644"/>
                  </a:lnTo>
                  <a:lnTo>
                    <a:pt x="44278" y="108148"/>
                  </a:lnTo>
                  <a:lnTo>
                    <a:pt x="46981" y="107817"/>
                  </a:lnTo>
                  <a:lnTo>
                    <a:pt x="49576" y="107596"/>
                  </a:lnTo>
                  <a:lnTo>
                    <a:pt x="52101" y="107450"/>
                  </a:lnTo>
                  <a:lnTo>
                    <a:pt x="55371" y="106558"/>
                  </a:lnTo>
                  <a:lnTo>
                    <a:pt x="59139" y="105170"/>
                  </a:lnTo>
                  <a:lnTo>
                    <a:pt x="63239" y="103451"/>
                  </a:lnTo>
                  <a:lnTo>
                    <a:pt x="67559" y="102304"/>
                  </a:lnTo>
                  <a:lnTo>
                    <a:pt x="72026" y="101540"/>
                  </a:lnTo>
                  <a:lnTo>
                    <a:pt x="76592" y="101031"/>
                  </a:lnTo>
                  <a:lnTo>
                    <a:pt x="80430" y="100691"/>
                  </a:lnTo>
                  <a:lnTo>
                    <a:pt x="83783" y="100465"/>
                  </a:lnTo>
                  <a:lnTo>
                    <a:pt x="86811" y="100314"/>
                  </a:lnTo>
                  <a:lnTo>
                    <a:pt x="94410" y="100146"/>
                  </a:lnTo>
                  <a:lnTo>
                    <a:pt x="98658" y="100102"/>
                  </a:lnTo>
                  <a:lnTo>
                    <a:pt x="102284" y="100865"/>
                  </a:lnTo>
                  <a:lnTo>
                    <a:pt x="105496" y="102168"/>
                  </a:lnTo>
                  <a:lnTo>
                    <a:pt x="108431" y="103831"/>
                  </a:lnTo>
                  <a:lnTo>
                    <a:pt x="115925" y="107795"/>
                  </a:lnTo>
                  <a:lnTo>
                    <a:pt x="120145" y="109963"/>
                  </a:lnTo>
                  <a:lnTo>
                    <a:pt x="123753" y="112202"/>
                  </a:lnTo>
                  <a:lnTo>
                    <a:pt x="126952" y="114489"/>
                  </a:lnTo>
                  <a:lnTo>
                    <a:pt x="129877" y="116807"/>
                  </a:lnTo>
                  <a:lnTo>
                    <a:pt x="132622" y="119146"/>
                  </a:lnTo>
                  <a:lnTo>
                    <a:pt x="135245" y="121499"/>
                  </a:lnTo>
                  <a:lnTo>
                    <a:pt x="137789" y="123862"/>
                  </a:lnTo>
                  <a:lnTo>
                    <a:pt x="139484" y="126231"/>
                  </a:lnTo>
                  <a:lnTo>
                    <a:pt x="141367" y="130979"/>
                  </a:lnTo>
                  <a:lnTo>
                    <a:pt x="142205" y="137852"/>
                  </a:lnTo>
                  <a:lnTo>
                    <a:pt x="142428" y="141908"/>
                  </a:lnTo>
                  <a:lnTo>
                    <a:pt x="141784" y="145405"/>
                  </a:lnTo>
                  <a:lnTo>
                    <a:pt x="138949" y="151407"/>
                  </a:lnTo>
                  <a:lnTo>
                    <a:pt x="135044" y="158838"/>
                  </a:lnTo>
                  <a:lnTo>
                    <a:pt x="126070" y="176543"/>
                  </a:lnTo>
                  <a:lnTo>
                    <a:pt x="122941" y="181195"/>
                  </a:lnTo>
                  <a:lnTo>
                    <a:pt x="119266" y="185884"/>
                  </a:lnTo>
                  <a:lnTo>
                    <a:pt x="115229" y="190598"/>
                  </a:lnTo>
                  <a:lnTo>
                    <a:pt x="110951" y="194534"/>
                  </a:lnTo>
                  <a:lnTo>
                    <a:pt x="106511" y="197952"/>
                  </a:lnTo>
                  <a:lnTo>
                    <a:pt x="101964" y="201024"/>
                  </a:lnTo>
                  <a:lnTo>
                    <a:pt x="96550" y="203866"/>
                  </a:lnTo>
                  <a:lnTo>
                    <a:pt x="90560" y="206554"/>
                  </a:lnTo>
                  <a:lnTo>
                    <a:pt x="84186" y="209140"/>
                  </a:lnTo>
                  <a:lnTo>
                    <a:pt x="78349" y="211658"/>
                  </a:lnTo>
                  <a:lnTo>
                    <a:pt x="67629" y="216572"/>
                  </a:lnTo>
                  <a:lnTo>
                    <a:pt x="63343" y="218993"/>
                  </a:lnTo>
                  <a:lnTo>
                    <a:pt x="59690" y="221401"/>
                  </a:lnTo>
                  <a:lnTo>
                    <a:pt x="56463" y="223801"/>
                  </a:lnTo>
                  <a:lnTo>
                    <a:pt x="52723" y="225400"/>
                  </a:lnTo>
                  <a:lnTo>
                    <a:pt x="48641" y="226467"/>
                  </a:lnTo>
                  <a:lnTo>
                    <a:pt x="44334" y="227178"/>
                  </a:lnTo>
                  <a:lnTo>
                    <a:pt x="40669" y="227651"/>
                  </a:lnTo>
                  <a:lnTo>
                    <a:pt x="37431" y="227968"/>
                  </a:lnTo>
                  <a:lnTo>
                    <a:pt x="28574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SMARTPenAnnotation342"/>
            <p:cNvSpPr/>
            <p:nvPr/>
          </p:nvSpPr>
          <p:spPr>
            <a:xfrm>
              <a:off x="6029325" y="4421981"/>
              <a:ext cx="150019" cy="28576"/>
            </a:xfrm>
            <a:custGeom>
              <a:avLst/>
              <a:gdLst/>
              <a:ahLst/>
              <a:cxnLst/>
              <a:rect l="0" t="0" r="0" b="0"/>
              <a:pathLst>
                <a:path w="150019" h="28576">
                  <a:moveTo>
                    <a:pt x="0" y="0"/>
                  </a:moveTo>
                  <a:lnTo>
                    <a:pt x="6150" y="6151"/>
                  </a:lnTo>
                  <a:lnTo>
                    <a:pt x="8819" y="6702"/>
                  </a:lnTo>
                  <a:lnTo>
                    <a:pt x="12651" y="6947"/>
                  </a:lnTo>
                  <a:lnTo>
                    <a:pt x="17000" y="7056"/>
                  </a:lnTo>
                  <a:lnTo>
                    <a:pt x="19270" y="7879"/>
                  </a:lnTo>
                  <a:lnTo>
                    <a:pt x="21578" y="9222"/>
                  </a:lnTo>
                  <a:lnTo>
                    <a:pt x="23910" y="10910"/>
                  </a:lnTo>
                  <a:lnTo>
                    <a:pt x="27052" y="12036"/>
                  </a:lnTo>
                  <a:lnTo>
                    <a:pt x="30735" y="12787"/>
                  </a:lnTo>
                  <a:lnTo>
                    <a:pt x="34777" y="13287"/>
                  </a:lnTo>
                  <a:lnTo>
                    <a:pt x="38266" y="13620"/>
                  </a:lnTo>
                  <a:lnTo>
                    <a:pt x="41386" y="13842"/>
                  </a:lnTo>
                  <a:lnTo>
                    <a:pt x="44259" y="13991"/>
                  </a:lnTo>
                  <a:lnTo>
                    <a:pt x="51685" y="14155"/>
                  </a:lnTo>
                  <a:lnTo>
                    <a:pt x="55888" y="14200"/>
                  </a:lnTo>
                  <a:lnTo>
                    <a:pt x="60277" y="15022"/>
                  </a:lnTo>
                  <a:lnTo>
                    <a:pt x="64791" y="16365"/>
                  </a:lnTo>
                  <a:lnTo>
                    <a:pt x="69388" y="18054"/>
                  </a:lnTo>
                  <a:lnTo>
                    <a:pt x="74040" y="19179"/>
                  </a:lnTo>
                  <a:lnTo>
                    <a:pt x="78728" y="19930"/>
                  </a:lnTo>
                  <a:lnTo>
                    <a:pt x="83442" y="20430"/>
                  </a:lnTo>
                  <a:lnTo>
                    <a:pt x="88172" y="21557"/>
                  </a:lnTo>
                  <a:lnTo>
                    <a:pt x="92912" y="23103"/>
                  </a:lnTo>
                  <a:lnTo>
                    <a:pt x="97660" y="24927"/>
                  </a:lnTo>
                  <a:lnTo>
                    <a:pt x="102413" y="26143"/>
                  </a:lnTo>
                  <a:lnTo>
                    <a:pt x="107169" y="26954"/>
                  </a:lnTo>
                  <a:lnTo>
                    <a:pt x="111927" y="27494"/>
                  </a:lnTo>
                  <a:lnTo>
                    <a:pt x="116687" y="27855"/>
                  </a:lnTo>
                  <a:lnTo>
                    <a:pt x="121447" y="28094"/>
                  </a:lnTo>
                  <a:lnTo>
                    <a:pt x="133615" y="28433"/>
                  </a:lnTo>
                  <a:lnTo>
                    <a:pt x="150018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SMARTPenAnnotation343"/>
            <p:cNvSpPr/>
            <p:nvPr/>
          </p:nvSpPr>
          <p:spPr>
            <a:xfrm>
              <a:off x="6250781" y="4322005"/>
              <a:ext cx="191434" cy="264254"/>
            </a:xfrm>
            <a:custGeom>
              <a:avLst/>
              <a:gdLst/>
              <a:ahLst/>
              <a:cxnLst/>
              <a:rect l="0" t="0" r="0" b="0"/>
              <a:pathLst>
                <a:path w="191434" h="264254">
                  <a:moveTo>
                    <a:pt x="0" y="35682"/>
                  </a:moveTo>
                  <a:lnTo>
                    <a:pt x="3792" y="31890"/>
                  </a:lnTo>
                  <a:lnTo>
                    <a:pt x="5703" y="30772"/>
                  </a:lnTo>
                  <a:lnTo>
                    <a:pt x="9943" y="29531"/>
                  </a:lnTo>
                  <a:lnTo>
                    <a:pt x="14473" y="26863"/>
                  </a:lnTo>
                  <a:lnTo>
                    <a:pt x="19926" y="23031"/>
                  </a:lnTo>
                  <a:lnTo>
                    <a:pt x="23603" y="20898"/>
                  </a:lnTo>
                  <a:lnTo>
                    <a:pt x="27641" y="18682"/>
                  </a:lnTo>
                  <a:lnTo>
                    <a:pt x="31128" y="16411"/>
                  </a:lnTo>
                  <a:lnTo>
                    <a:pt x="34246" y="14104"/>
                  </a:lnTo>
                  <a:lnTo>
                    <a:pt x="37118" y="11771"/>
                  </a:lnTo>
                  <a:lnTo>
                    <a:pt x="40620" y="9423"/>
                  </a:lnTo>
                  <a:lnTo>
                    <a:pt x="44543" y="7064"/>
                  </a:lnTo>
                  <a:lnTo>
                    <a:pt x="48745" y="4697"/>
                  </a:lnTo>
                  <a:lnTo>
                    <a:pt x="53927" y="3119"/>
                  </a:lnTo>
                  <a:lnTo>
                    <a:pt x="59764" y="2067"/>
                  </a:lnTo>
                  <a:lnTo>
                    <a:pt x="66037" y="1366"/>
                  </a:lnTo>
                  <a:lnTo>
                    <a:pt x="71806" y="898"/>
                  </a:lnTo>
                  <a:lnTo>
                    <a:pt x="77239" y="587"/>
                  </a:lnTo>
                  <a:lnTo>
                    <a:pt x="87510" y="240"/>
                  </a:lnTo>
                  <a:lnTo>
                    <a:pt x="107038" y="18"/>
                  </a:lnTo>
                  <a:lnTo>
                    <a:pt x="111840" y="0"/>
                  </a:lnTo>
                  <a:lnTo>
                    <a:pt x="115835" y="781"/>
                  </a:lnTo>
                  <a:lnTo>
                    <a:pt x="119292" y="2096"/>
                  </a:lnTo>
                  <a:lnTo>
                    <a:pt x="125250" y="5674"/>
                  </a:lnTo>
                  <a:lnTo>
                    <a:pt x="130544" y="9910"/>
                  </a:lnTo>
                  <a:lnTo>
                    <a:pt x="132272" y="12945"/>
                  </a:lnTo>
                  <a:lnTo>
                    <a:pt x="134194" y="20550"/>
                  </a:lnTo>
                  <a:lnTo>
                    <a:pt x="133913" y="24006"/>
                  </a:lnTo>
                  <a:lnTo>
                    <a:pt x="132931" y="27104"/>
                  </a:lnTo>
                  <a:lnTo>
                    <a:pt x="131483" y="29964"/>
                  </a:lnTo>
                  <a:lnTo>
                    <a:pt x="129874" y="37374"/>
                  </a:lnTo>
                  <a:lnTo>
                    <a:pt x="129445" y="41572"/>
                  </a:lnTo>
                  <a:lnTo>
                    <a:pt x="127572" y="45959"/>
                  </a:lnTo>
                  <a:lnTo>
                    <a:pt x="124736" y="50471"/>
                  </a:lnTo>
                  <a:lnTo>
                    <a:pt x="121257" y="55066"/>
                  </a:lnTo>
                  <a:lnTo>
                    <a:pt x="118144" y="59717"/>
                  </a:lnTo>
                  <a:lnTo>
                    <a:pt x="115275" y="64406"/>
                  </a:lnTo>
                  <a:lnTo>
                    <a:pt x="112569" y="69119"/>
                  </a:lnTo>
                  <a:lnTo>
                    <a:pt x="109177" y="73848"/>
                  </a:lnTo>
                  <a:lnTo>
                    <a:pt x="105329" y="78589"/>
                  </a:lnTo>
                  <a:lnTo>
                    <a:pt x="101175" y="83336"/>
                  </a:lnTo>
                  <a:lnTo>
                    <a:pt x="96819" y="88089"/>
                  </a:lnTo>
                  <a:lnTo>
                    <a:pt x="83897" y="101569"/>
                  </a:lnTo>
                  <a:lnTo>
                    <a:pt x="62027" y="123665"/>
                  </a:lnTo>
                  <a:lnTo>
                    <a:pt x="59607" y="125293"/>
                  </a:lnTo>
                  <a:lnTo>
                    <a:pt x="54802" y="127103"/>
                  </a:lnTo>
                  <a:lnTo>
                    <a:pt x="50131" y="128513"/>
                  </a:lnTo>
                  <a:lnTo>
                    <a:pt x="53836" y="124747"/>
                  </a:lnTo>
                  <a:lnTo>
                    <a:pt x="55734" y="123634"/>
                  </a:lnTo>
                  <a:lnTo>
                    <a:pt x="59960" y="122397"/>
                  </a:lnTo>
                  <a:lnTo>
                    <a:pt x="64485" y="119730"/>
                  </a:lnTo>
                  <a:lnTo>
                    <a:pt x="69141" y="115899"/>
                  </a:lnTo>
                  <a:lnTo>
                    <a:pt x="73856" y="111551"/>
                  </a:lnTo>
                  <a:lnTo>
                    <a:pt x="77019" y="110074"/>
                  </a:lnTo>
                  <a:lnTo>
                    <a:pt x="80715" y="109089"/>
                  </a:lnTo>
                  <a:lnTo>
                    <a:pt x="84766" y="108433"/>
                  </a:lnTo>
                  <a:lnTo>
                    <a:pt x="89054" y="107201"/>
                  </a:lnTo>
                  <a:lnTo>
                    <a:pt x="93501" y="105586"/>
                  </a:lnTo>
                  <a:lnTo>
                    <a:pt x="98052" y="103716"/>
                  </a:lnTo>
                  <a:lnTo>
                    <a:pt x="103468" y="102469"/>
                  </a:lnTo>
                  <a:lnTo>
                    <a:pt x="109460" y="101638"/>
                  </a:lnTo>
                  <a:lnTo>
                    <a:pt x="115836" y="101084"/>
                  </a:lnTo>
                  <a:lnTo>
                    <a:pt x="121674" y="100715"/>
                  </a:lnTo>
                  <a:lnTo>
                    <a:pt x="132394" y="100304"/>
                  </a:lnTo>
                  <a:lnTo>
                    <a:pt x="147354" y="100073"/>
                  </a:lnTo>
                  <a:lnTo>
                    <a:pt x="152211" y="100834"/>
                  </a:lnTo>
                  <a:lnTo>
                    <a:pt x="157037" y="102136"/>
                  </a:lnTo>
                  <a:lnTo>
                    <a:pt x="161841" y="103797"/>
                  </a:lnTo>
                  <a:lnTo>
                    <a:pt x="165838" y="105698"/>
                  </a:lnTo>
                  <a:lnTo>
                    <a:pt x="169296" y="107760"/>
                  </a:lnTo>
                  <a:lnTo>
                    <a:pt x="175255" y="112166"/>
                  </a:lnTo>
                  <a:lnTo>
                    <a:pt x="180549" y="116771"/>
                  </a:lnTo>
                  <a:lnTo>
                    <a:pt x="185548" y="123580"/>
                  </a:lnTo>
                  <a:lnTo>
                    <a:pt x="187992" y="127618"/>
                  </a:lnTo>
                  <a:lnTo>
                    <a:pt x="189622" y="131898"/>
                  </a:lnTo>
                  <a:lnTo>
                    <a:pt x="190708" y="136339"/>
                  </a:lnTo>
                  <a:lnTo>
                    <a:pt x="191433" y="140886"/>
                  </a:lnTo>
                  <a:lnTo>
                    <a:pt x="191122" y="145506"/>
                  </a:lnTo>
                  <a:lnTo>
                    <a:pt x="190121" y="150173"/>
                  </a:lnTo>
                  <a:lnTo>
                    <a:pt x="188660" y="154872"/>
                  </a:lnTo>
                  <a:lnTo>
                    <a:pt x="187685" y="160385"/>
                  </a:lnTo>
                  <a:lnTo>
                    <a:pt x="187036" y="166443"/>
                  </a:lnTo>
                  <a:lnTo>
                    <a:pt x="186603" y="172862"/>
                  </a:lnTo>
                  <a:lnTo>
                    <a:pt x="185521" y="178729"/>
                  </a:lnTo>
                  <a:lnTo>
                    <a:pt x="184006" y="184228"/>
                  </a:lnTo>
                  <a:lnTo>
                    <a:pt x="182201" y="189482"/>
                  </a:lnTo>
                  <a:lnTo>
                    <a:pt x="180205" y="194571"/>
                  </a:lnTo>
                  <a:lnTo>
                    <a:pt x="178080" y="199552"/>
                  </a:lnTo>
                  <a:lnTo>
                    <a:pt x="175870" y="204460"/>
                  </a:lnTo>
                  <a:lnTo>
                    <a:pt x="172809" y="209319"/>
                  </a:lnTo>
                  <a:lnTo>
                    <a:pt x="169181" y="214147"/>
                  </a:lnTo>
                  <a:lnTo>
                    <a:pt x="165175" y="218952"/>
                  </a:lnTo>
                  <a:lnTo>
                    <a:pt x="161710" y="223743"/>
                  </a:lnTo>
                  <a:lnTo>
                    <a:pt x="158607" y="228525"/>
                  </a:lnTo>
                  <a:lnTo>
                    <a:pt x="155744" y="233300"/>
                  </a:lnTo>
                  <a:lnTo>
                    <a:pt x="150447" y="240723"/>
                  </a:lnTo>
                  <a:lnTo>
                    <a:pt x="147923" y="243813"/>
                  </a:lnTo>
                  <a:lnTo>
                    <a:pt x="144653" y="246667"/>
                  </a:lnTo>
                  <a:lnTo>
                    <a:pt x="140885" y="249364"/>
                  </a:lnTo>
                  <a:lnTo>
                    <a:pt x="136786" y="251955"/>
                  </a:lnTo>
                  <a:lnTo>
                    <a:pt x="133259" y="253683"/>
                  </a:lnTo>
                  <a:lnTo>
                    <a:pt x="130115" y="254835"/>
                  </a:lnTo>
                  <a:lnTo>
                    <a:pt x="127224" y="255603"/>
                  </a:lnTo>
                  <a:lnTo>
                    <a:pt x="123710" y="256908"/>
                  </a:lnTo>
                  <a:lnTo>
                    <a:pt x="119779" y="258572"/>
                  </a:lnTo>
                  <a:lnTo>
                    <a:pt x="109650" y="263154"/>
                  </a:lnTo>
                  <a:lnTo>
                    <a:pt x="104103" y="263948"/>
                  </a:lnTo>
                  <a:lnTo>
                    <a:pt x="99713" y="264134"/>
                  </a:lnTo>
                  <a:lnTo>
                    <a:pt x="92780" y="264238"/>
                  </a:lnTo>
                  <a:lnTo>
                    <a:pt x="90428" y="264253"/>
                  </a:lnTo>
                  <a:lnTo>
                    <a:pt x="88861" y="263469"/>
                  </a:lnTo>
                  <a:lnTo>
                    <a:pt x="87815" y="262153"/>
                  </a:lnTo>
                  <a:lnTo>
                    <a:pt x="85725" y="2571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2" name="SMARTPenAnnotation344"/>
            <p:cNvSpPr/>
            <p:nvPr/>
          </p:nvSpPr>
          <p:spPr>
            <a:xfrm>
              <a:off x="6507956" y="4371975"/>
              <a:ext cx="185738" cy="171451"/>
            </a:xfrm>
            <a:custGeom>
              <a:avLst/>
              <a:gdLst/>
              <a:ahLst/>
              <a:cxnLst/>
              <a:rect l="0" t="0" r="0" b="0"/>
              <a:pathLst>
                <a:path w="185738" h="171451">
                  <a:moveTo>
                    <a:pt x="0" y="0"/>
                  </a:moveTo>
                  <a:lnTo>
                    <a:pt x="6151" y="6150"/>
                  </a:lnTo>
                  <a:lnTo>
                    <a:pt x="8819" y="6702"/>
                  </a:lnTo>
                  <a:lnTo>
                    <a:pt x="10643" y="6849"/>
                  </a:lnTo>
                  <a:lnTo>
                    <a:pt x="13445" y="7741"/>
                  </a:lnTo>
                  <a:lnTo>
                    <a:pt x="16901" y="9129"/>
                  </a:lnTo>
                  <a:lnTo>
                    <a:pt x="20792" y="10848"/>
                  </a:lnTo>
                  <a:lnTo>
                    <a:pt x="24180" y="12788"/>
                  </a:lnTo>
                  <a:lnTo>
                    <a:pt x="27232" y="14876"/>
                  </a:lnTo>
                  <a:lnTo>
                    <a:pt x="30061" y="17060"/>
                  </a:lnTo>
                  <a:lnTo>
                    <a:pt x="33534" y="19311"/>
                  </a:lnTo>
                  <a:lnTo>
                    <a:pt x="37437" y="21605"/>
                  </a:lnTo>
                  <a:lnTo>
                    <a:pt x="41627" y="23928"/>
                  </a:lnTo>
                  <a:lnTo>
                    <a:pt x="46008" y="25477"/>
                  </a:lnTo>
                  <a:lnTo>
                    <a:pt x="50516" y="26510"/>
                  </a:lnTo>
                  <a:lnTo>
                    <a:pt x="55108" y="27198"/>
                  </a:lnTo>
                  <a:lnTo>
                    <a:pt x="58964" y="29244"/>
                  </a:lnTo>
                  <a:lnTo>
                    <a:pt x="62328" y="32196"/>
                  </a:lnTo>
                  <a:lnTo>
                    <a:pt x="65365" y="35752"/>
                  </a:lnTo>
                  <a:lnTo>
                    <a:pt x="68976" y="39709"/>
                  </a:lnTo>
                  <a:lnTo>
                    <a:pt x="77222" y="48340"/>
                  </a:lnTo>
                  <a:lnTo>
                    <a:pt x="90790" y="62124"/>
                  </a:lnTo>
                  <a:lnTo>
                    <a:pt x="95451" y="67610"/>
                  </a:lnTo>
                  <a:lnTo>
                    <a:pt x="100147" y="73648"/>
                  </a:lnTo>
                  <a:lnTo>
                    <a:pt x="104865" y="80055"/>
                  </a:lnTo>
                  <a:lnTo>
                    <a:pt x="109597" y="85913"/>
                  </a:lnTo>
                  <a:lnTo>
                    <a:pt x="114340" y="91407"/>
                  </a:lnTo>
                  <a:lnTo>
                    <a:pt x="119089" y="96656"/>
                  </a:lnTo>
                  <a:lnTo>
                    <a:pt x="123049" y="101744"/>
                  </a:lnTo>
                  <a:lnTo>
                    <a:pt x="126483" y="106723"/>
                  </a:lnTo>
                  <a:lnTo>
                    <a:pt x="129565" y="111630"/>
                  </a:lnTo>
                  <a:lnTo>
                    <a:pt x="133208" y="116489"/>
                  </a:lnTo>
                  <a:lnTo>
                    <a:pt x="137225" y="121315"/>
                  </a:lnTo>
                  <a:lnTo>
                    <a:pt x="141489" y="126120"/>
                  </a:lnTo>
                  <a:lnTo>
                    <a:pt x="145126" y="130911"/>
                  </a:lnTo>
                  <a:lnTo>
                    <a:pt x="148344" y="135693"/>
                  </a:lnTo>
                  <a:lnTo>
                    <a:pt x="151284" y="140468"/>
                  </a:lnTo>
                  <a:lnTo>
                    <a:pt x="154037" y="144445"/>
                  </a:lnTo>
                  <a:lnTo>
                    <a:pt x="156666" y="147890"/>
                  </a:lnTo>
                  <a:lnTo>
                    <a:pt x="159213" y="150981"/>
                  </a:lnTo>
                  <a:lnTo>
                    <a:pt x="161705" y="153835"/>
                  </a:lnTo>
                  <a:lnTo>
                    <a:pt x="166589" y="159123"/>
                  </a:lnTo>
                  <a:lnTo>
                    <a:pt x="169003" y="160851"/>
                  </a:lnTo>
                  <a:lnTo>
                    <a:pt x="173802" y="162770"/>
                  </a:lnTo>
                  <a:lnTo>
                    <a:pt x="175399" y="164076"/>
                  </a:lnTo>
                  <a:lnTo>
                    <a:pt x="176464" y="165740"/>
                  </a:lnTo>
                  <a:lnTo>
                    <a:pt x="177173" y="167644"/>
                  </a:lnTo>
                  <a:lnTo>
                    <a:pt x="178441" y="168912"/>
                  </a:lnTo>
                  <a:lnTo>
                    <a:pt x="180079" y="169758"/>
                  </a:lnTo>
                  <a:lnTo>
                    <a:pt x="185737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SMARTPenAnnotation345"/>
            <p:cNvSpPr/>
            <p:nvPr/>
          </p:nvSpPr>
          <p:spPr>
            <a:xfrm>
              <a:off x="6529387" y="4329112"/>
              <a:ext cx="135732" cy="192882"/>
            </a:xfrm>
            <a:custGeom>
              <a:avLst/>
              <a:gdLst/>
              <a:ahLst/>
              <a:cxnLst/>
              <a:rect l="0" t="0" r="0" b="0"/>
              <a:pathLst>
                <a:path w="135732" h="192882">
                  <a:moveTo>
                    <a:pt x="135731" y="0"/>
                  </a:moveTo>
                  <a:lnTo>
                    <a:pt x="131938" y="0"/>
                  </a:lnTo>
                  <a:lnTo>
                    <a:pt x="130821" y="794"/>
                  </a:lnTo>
                  <a:lnTo>
                    <a:pt x="130077" y="2117"/>
                  </a:lnTo>
                  <a:lnTo>
                    <a:pt x="128882" y="6151"/>
                  </a:lnTo>
                  <a:lnTo>
                    <a:pt x="124882" y="10642"/>
                  </a:lnTo>
                  <a:lnTo>
                    <a:pt x="118670" y="17000"/>
                  </a:lnTo>
                  <a:lnTo>
                    <a:pt x="116420" y="20858"/>
                  </a:lnTo>
                  <a:lnTo>
                    <a:pt x="114126" y="25812"/>
                  </a:lnTo>
                  <a:lnTo>
                    <a:pt x="111802" y="31495"/>
                  </a:lnTo>
                  <a:lnTo>
                    <a:pt x="108666" y="37666"/>
                  </a:lnTo>
                  <a:lnTo>
                    <a:pt x="104988" y="44160"/>
                  </a:lnTo>
                  <a:lnTo>
                    <a:pt x="100948" y="50872"/>
                  </a:lnTo>
                  <a:lnTo>
                    <a:pt x="92226" y="64678"/>
                  </a:lnTo>
                  <a:lnTo>
                    <a:pt x="59493" y="114322"/>
                  </a:lnTo>
                  <a:lnTo>
                    <a:pt x="54744" y="120665"/>
                  </a:lnTo>
                  <a:lnTo>
                    <a:pt x="49990" y="126481"/>
                  </a:lnTo>
                  <a:lnTo>
                    <a:pt x="45232" y="131946"/>
                  </a:lnTo>
                  <a:lnTo>
                    <a:pt x="40473" y="137176"/>
                  </a:lnTo>
                  <a:lnTo>
                    <a:pt x="30953" y="147222"/>
                  </a:lnTo>
                  <a:lnTo>
                    <a:pt x="26985" y="152122"/>
                  </a:lnTo>
                  <a:lnTo>
                    <a:pt x="23547" y="156978"/>
                  </a:lnTo>
                  <a:lnTo>
                    <a:pt x="20460" y="161802"/>
                  </a:lnTo>
                  <a:lnTo>
                    <a:pt x="17609" y="165812"/>
                  </a:lnTo>
                  <a:lnTo>
                    <a:pt x="14915" y="169279"/>
                  </a:lnTo>
                  <a:lnTo>
                    <a:pt x="12325" y="172384"/>
                  </a:lnTo>
                  <a:lnTo>
                    <a:pt x="9804" y="175247"/>
                  </a:lnTo>
                  <a:lnTo>
                    <a:pt x="429" y="185282"/>
                  </a:lnTo>
                  <a:lnTo>
                    <a:pt x="84" y="190557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SMARTPenAnnotation346"/>
            <p:cNvSpPr/>
            <p:nvPr/>
          </p:nvSpPr>
          <p:spPr>
            <a:xfrm>
              <a:off x="6750843" y="4357687"/>
              <a:ext cx="178595" cy="35720"/>
            </a:xfrm>
            <a:custGeom>
              <a:avLst/>
              <a:gdLst/>
              <a:ahLst/>
              <a:cxnLst/>
              <a:rect l="0" t="0" r="0" b="0"/>
              <a:pathLst>
                <a:path w="178595" h="35720">
                  <a:moveTo>
                    <a:pt x="0" y="35719"/>
                  </a:moveTo>
                  <a:lnTo>
                    <a:pt x="3793" y="35719"/>
                  </a:lnTo>
                  <a:lnTo>
                    <a:pt x="4910" y="34925"/>
                  </a:lnTo>
                  <a:lnTo>
                    <a:pt x="5654" y="33602"/>
                  </a:lnTo>
                  <a:lnTo>
                    <a:pt x="6151" y="31927"/>
                  </a:lnTo>
                  <a:lnTo>
                    <a:pt x="8070" y="30809"/>
                  </a:lnTo>
                  <a:lnTo>
                    <a:pt x="10936" y="30064"/>
                  </a:lnTo>
                  <a:lnTo>
                    <a:pt x="14435" y="29568"/>
                  </a:lnTo>
                  <a:lnTo>
                    <a:pt x="18354" y="28443"/>
                  </a:lnTo>
                  <a:lnTo>
                    <a:pt x="22555" y="26900"/>
                  </a:lnTo>
                  <a:lnTo>
                    <a:pt x="26944" y="25077"/>
                  </a:lnTo>
                  <a:lnTo>
                    <a:pt x="31456" y="23862"/>
                  </a:lnTo>
                  <a:lnTo>
                    <a:pt x="36052" y="23051"/>
                  </a:lnTo>
                  <a:lnTo>
                    <a:pt x="40703" y="22512"/>
                  </a:lnTo>
                  <a:lnTo>
                    <a:pt x="45392" y="21358"/>
                  </a:lnTo>
                  <a:lnTo>
                    <a:pt x="50106" y="19795"/>
                  </a:lnTo>
                  <a:lnTo>
                    <a:pt x="54835" y="17959"/>
                  </a:lnTo>
                  <a:lnTo>
                    <a:pt x="66440" y="13803"/>
                  </a:lnTo>
                  <a:lnTo>
                    <a:pt x="72869" y="11583"/>
                  </a:lnTo>
                  <a:lnTo>
                    <a:pt x="78741" y="9310"/>
                  </a:lnTo>
                  <a:lnTo>
                    <a:pt x="84245" y="7000"/>
                  </a:lnTo>
                  <a:lnTo>
                    <a:pt x="89501" y="4667"/>
                  </a:lnTo>
                  <a:lnTo>
                    <a:pt x="95386" y="3111"/>
                  </a:lnTo>
                  <a:lnTo>
                    <a:pt x="101691" y="2074"/>
                  </a:lnTo>
                  <a:lnTo>
                    <a:pt x="108275" y="1382"/>
                  </a:lnTo>
                  <a:lnTo>
                    <a:pt x="114252" y="922"/>
                  </a:lnTo>
                  <a:lnTo>
                    <a:pt x="119825" y="614"/>
                  </a:lnTo>
                  <a:lnTo>
                    <a:pt x="130250" y="273"/>
                  </a:lnTo>
                  <a:lnTo>
                    <a:pt x="149877" y="54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SMARTPenAnnotation347"/>
            <p:cNvSpPr/>
            <p:nvPr/>
          </p:nvSpPr>
          <p:spPr>
            <a:xfrm>
              <a:off x="6800850" y="4386262"/>
              <a:ext cx="185738" cy="14289"/>
            </a:xfrm>
            <a:custGeom>
              <a:avLst/>
              <a:gdLst/>
              <a:ahLst/>
              <a:cxnLst/>
              <a:rect l="0" t="0" r="0" b="0"/>
              <a:pathLst>
                <a:path w="185738" h="14289">
                  <a:moveTo>
                    <a:pt x="0" y="14288"/>
                  </a:moveTo>
                  <a:lnTo>
                    <a:pt x="16999" y="14288"/>
                  </a:lnTo>
                  <a:lnTo>
                    <a:pt x="19270" y="13494"/>
                  </a:lnTo>
                  <a:lnTo>
                    <a:pt x="21578" y="12171"/>
                  </a:lnTo>
                  <a:lnTo>
                    <a:pt x="23910" y="10495"/>
                  </a:lnTo>
                  <a:lnTo>
                    <a:pt x="27052" y="9378"/>
                  </a:lnTo>
                  <a:lnTo>
                    <a:pt x="30735" y="8633"/>
                  </a:lnTo>
                  <a:lnTo>
                    <a:pt x="34777" y="8137"/>
                  </a:lnTo>
                  <a:lnTo>
                    <a:pt x="39060" y="7806"/>
                  </a:lnTo>
                  <a:lnTo>
                    <a:pt x="43502" y="7585"/>
                  </a:lnTo>
                  <a:lnTo>
                    <a:pt x="48052" y="7438"/>
                  </a:lnTo>
                  <a:lnTo>
                    <a:pt x="52671" y="6546"/>
                  </a:lnTo>
                  <a:lnTo>
                    <a:pt x="57339" y="5158"/>
                  </a:lnTo>
                  <a:lnTo>
                    <a:pt x="62038" y="3439"/>
                  </a:lnTo>
                  <a:lnTo>
                    <a:pt x="67553" y="2292"/>
                  </a:lnTo>
                  <a:lnTo>
                    <a:pt x="73611" y="1528"/>
                  </a:lnTo>
                  <a:lnTo>
                    <a:pt x="80029" y="1019"/>
                  </a:lnTo>
                  <a:lnTo>
                    <a:pt x="85897" y="679"/>
                  </a:lnTo>
                  <a:lnTo>
                    <a:pt x="96649" y="302"/>
                  </a:lnTo>
                  <a:lnTo>
                    <a:pt x="126968" y="40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SMARTPenAnnotation348"/>
            <p:cNvSpPr/>
            <p:nvPr/>
          </p:nvSpPr>
          <p:spPr>
            <a:xfrm>
              <a:off x="7043773" y="4250566"/>
              <a:ext cx="107121" cy="235710"/>
            </a:xfrm>
            <a:custGeom>
              <a:avLst/>
              <a:gdLst/>
              <a:ahLst/>
              <a:cxnLst/>
              <a:rect l="0" t="0" r="0" b="0"/>
              <a:pathLst>
                <a:path w="107121" h="235710">
                  <a:moveTo>
                    <a:pt x="107120" y="49971"/>
                  </a:moveTo>
                  <a:lnTo>
                    <a:pt x="107120" y="46179"/>
                  </a:lnTo>
                  <a:lnTo>
                    <a:pt x="106327" y="44268"/>
                  </a:lnTo>
                  <a:lnTo>
                    <a:pt x="103327" y="40028"/>
                  </a:lnTo>
                  <a:lnTo>
                    <a:pt x="100969" y="36971"/>
                  </a:lnTo>
                  <a:lnTo>
                    <a:pt x="100418" y="34139"/>
                  </a:lnTo>
                  <a:lnTo>
                    <a:pt x="100173" y="29441"/>
                  </a:lnTo>
                  <a:lnTo>
                    <a:pt x="100063" y="22061"/>
                  </a:lnTo>
                  <a:lnTo>
                    <a:pt x="99241" y="19458"/>
                  </a:lnTo>
                  <a:lnTo>
                    <a:pt x="97899" y="17723"/>
                  </a:lnTo>
                  <a:lnTo>
                    <a:pt x="96210" y="16566"/>
                  </a:lnTo>
                  <a:lnTo>
                    <a:pt x="94290" y="15001"/>
                  </a:lnTo>
                  <a:lnTo>
                    <a:pt x="92217" y="13164"/>
                  </a:lnTo>
                  <a:lnTo>
                    <a:pt x="87797" y="9006"/>
                  </a:lnTo>
                  <a:lnTo>
                    <a:pt x="83186" y="4513"/>
                  </a:lnTo>
                  <a:lnTo>
                    <a:pt x="80846" y="2996"/>
                  </a:lnTo>
                  <a:lnTo>
                    <a:pt x="78491" y="1986"/>
                  </a:lnTo>
                  <a:lnTo>
                    <a:pt x="76128" y="1312"/>
                  </a:lnTo>
                  <a:lnTo>
                    <a:pt x="73759" y="863"/>
                  </a:lnTo>
                  <a:lnTo>
                    <a:pt x="71385" y="564"/>
                  </a:lnTo>
                  <a:lnTo>
                    <a:pt x="69009" y="364"/>
                  </a:lnTo>
                  <a:lnTo>
                    <a:pt x="66632" y="231"/>
                  </a:lnTo>
                  <a:lnTo>
                    <a:pt x="61873" y="83"/>
                  </a:lnTo>
                  <a:lnTo>
                    <a:pt x="50940" y="0"/>
                  </a:lnTo>
                  <a:lnTo>
                    <a:pt x="47442" y="782"/>
                  </a:lnTo>
                  <a:lnTo>
                    <a:pt x="44316" y="2097"/>
                  </a:lnTo>
                  <a:lnTo>
                    <a:pt x="41438" y="3768"/>
                  </a:lnTo>
                  <a:lnTo>
                    <a:pt x="38726" y="5675"/>
                  </a:lnTo>
                  <a:lnTo>
                    <a:pt x="36124" y="7740"/>
                  </a:lnTo>
                  <a:lnTo>
                    <a:pt x="33595" y="9911"/>
                  </a:lnTo>
                  <a:lnTo>
                    <a:pt x="31116" y="12945"/>
                  </a:lnTo>
                  <a:lnTo>
                    <a:pt x="28670" y="16556"/>
                  </a:lnTo>
                  <a:lnTo>
                    <a:pt x="26245" y="20551"/>
                  </a:lnTo>
                  <a:lnTo>
                    <a:pt x="23835" y="24801"/>
                  </a:lnTo>
                  <a:lnTo>
                    <a:pt x="19040" y="33757"/>
                  </a:lnTo>
                  <a:lnTo>
                    <a:pt x="4730" y="61918"/>
                  </a:lnTo>
                  <a:lnTo>
                    <a:pt x="3141" y="66666"/>
                  </a:lnTo>
                  <a:lnTo>
                    <a:pt x="2082" y="71420"/>
                  </a:lnTo>
                  <a:lnTo>
                    <a:pt x="1376" y="76177"/>
                  </a:lnTo>
                  <a:lnTo>
                    <a:pt x="905" y="80141"/>
                  </a:lnTo>
                  <a:lnTo>
                    <a:pt x="383" y="86663"/>
                  </a:lnTo>
                  <a:lnTo>
                    <a:pt x="150" y="92208"/>
                  </a:lnTo>
                  <a:lnTo>
                    <a:pt x="19" y="99792"/>
                  </a:lnTo>
                  <a:lnTo>
                    <a:pt x="0" y="102235"/>
                  </a:lnTo>
                  <a:lnTo>
                    <a:pt x="783" y="104658"/>
                  </a:lnTo>
                  <a:lnTo>
                    <a:pt x="3768" y="109465"/>
                  </a:lnTo>
                  <a:lnTo>
                    <a:pt x="5675" y="111065"/>
                  </a:lnTo>
                  <a:lnTo>
                    <a:pt x="7740" y="112132"/>
                  </a:lnTo>
                  <a:lnTo>
                    <a:pt x="9910" y="112843"/>
                  </a:lnTo>
                  <a:lnTo>
                    <a:pt x="12151" y="113317"/>
                  </a:lnTo>
                  <a:lnTo>
                    <a:pt x="14439" y="113633"/>
                  </a:lnTo>
                  <a:lnTo>
                    <a:pt x="16758" y="113843"/>
                  </a:lnTo>
                  <a:lnTo>
                    <a:pt x="19891" y="113984"/>
                  </a:lnTo>
                  <a:lnTo>
                    <a:pt x="27606" y="114140"/>
                  </a:lnTo>
                  <a:lnTo>
                    <a:pt x="31092" y="113388"/>
                  </a:lnTo>
                  <a:lnTo>
                    <a:pt x="34210" y="112092"/>
                  </a:lnTo>
                  <a:lnTo>
                    <a:pt x="37083" y="110436"/>
                  </a:lnTo>
                  <a:lnTo>
                    <a:pt x="39791" y="108537"/>
                  </a:lnTo>
                  <a:lnTo>
                    <a:pt x="42390" y="106478"/>
                  </a:lnTo>
                  <a:lnTo>
                    <a:pt x="44917" y="104311"/>
                  </a:lnTo>
                  <a:lnTo>
                    <a:pt x="47395" y="102073"/>
                  </a:lnTo>
                  <a:lnTo>
                    <a:pt x="52265" y="97469"/>
                  </a:lnTo>
                  <a:lnTo>
                    <a:pt x="59470" y="90414"/>
                  </a:lnTo>
                  <a:lnTo>
                    <a:pt x="61859" y="87252"/>
                  </a:lnTo>
                  <a:lnTo>
                    <a:pt x="64246" y="83556"/>
                  </a:lnTo>
                  <a:lnTo>
                    <a:pt x="66632" y="79505"/>
                  </a:lnTo>
                  <a:lnTo>
                    <a:pt x="69016" y="76010"/>
                  </a:lnTo>
                  <a:lnTo>
                    <a:pt x="71398" y="72887"/>
                  </a:lnTo>
                  <a:lnTo>
                    <a:pt x="73781" y="70010"/>
                  </a:lnTo>
                  <a:lnTo>
                    <a:pt x="76956" y="66506"/>
                  </a:lnTo>
                  <a:lnTo>
                    <a:pt x="84719" y="58378"/>
                  </a:lnTo>
                  <a:lnTo>
                    <a:pt x="87424" y="53989"/>
                  </a:lnTo>
                  <a:lnTo>
                    <a:pt x="89227" y="49475"/>
                  </a:lnTo>
                  <a:lnTo>
                    <a:pt x="90429" y="44878"/>
                  </a:lnTo>
                  <a:lnTo>
                    <a:pt x="92024" y="41019"/>
                  </a:lnTo>
                  <a:lnTo>
                    <a:pt x="93881" y="37653"/>
                  </a:lnTo>
                  <a:lnTo>
                    <a:pt x="95913" y="34615"/>
                  </a:lnTo>
                  <a:lnTo>
                    <a:pt x="97267" y="31003"/>
                  </a:lnTo>
                  <a:lnTo>
                    <a:pt x="98170" y="27007"/>
                  </a:lnTo>
                  <a:lnTo>
                    <a:pt x="99620" y="16771"/>
                  </a:lnTo>
                  <a:lnTo>
                    <a:pt x="99871" y="11207"/>
                  </a:lnTo>
                  <a:lnTo>
                    <a:pt x="99976" y="84"/>
                  </a:lnTo>
                  <a:lnTo>
                    <a:pt x="99977" y="0"/>
                  </a:lnTo>
                  <a:lnTo>
                    <a:pt x="99977" y="51517"/>
                  </a:lnTo>
                  <a:lnTo>
                    <a:pt x="100770" y="58146"/>
                  </a:lnTo>
                  <a:lnTo>
                    <a:pt x="102093" y="64946"/>
                  </a:lnTo>
                  <a:lnTo>
                    <a:pt x="103769" y="71860"/>
                  </a:lnTo>
                  <a:lnTo>
                    <a:pt x="104093" y="78852"/>
                  </a:lnTo>
                  <a:lnTo>
                    <a:pt x="103514" y="85893"/>
                  </a:lnTo>
                  <a:lnTo>
                    <a:pt x="102335" y="92969"/>
                  </a:lnTo>
                  <a:lnTo>
                    <a:pt x="101548" y="100862"/>
                  </a:lnTo>
                  <a:lnTo>
                    <a:pt x="101024" y="109298"/>
                  </a:lnTo>
                  <a:lnTo>
                    <a:pt x="100675" y="118097"/>
                  </a:lnTo>
                  <a:lnTo>
                    <a:pt x="99649" y="126345"/>
                  </a:lnTo>
                  <a:lnTo>
                    <a:pt x="98170" y="134224"/>
                  </a:lnTo>
                  <a:lnTo>
                    <a:pt x="96391" y="141859"/>
                  </a:lnTo>
                  <a:lnTo>
                    <a:pt x="95205" y="150123"/>
                  </a:lnTo>
                  <a:lnTo>
                    <a:pt x="94414" y="158808"/>
                  </a:lnTo>
                  <a:lnTo>
                    <a:pt x="93536" y="175337"/>
                  </a:lnTo>
                  <a:lnTo>
                    <a:pt x="93145" y="187974"/>
                  </a:lnTo>
                  <a:lnTo>
                    <a:pt x="92925" y="204014"/>
                  </a:lnTo>
                  <a:lnTo>
                    <a:pt x="92101" y="209023"/>
                  </a:lnTo>
                  <a:lnTo>
                    <a:pt x="90757" y="213949"/>
                  </a:lnTo>
                  <a:lnTo>
                    <a:pt x="89068" y="218821"/>
                  </a:lnTo>
                  <a:lnTo>
                    <a:pt x="87942" y="222863"/>
                  </a:lnTo>
                  <a:lnTo>
                    <a:pt x="86690" y="229471"/>
                  </a:lnTo>
                  <a:lnTo>
                    <a:pt x="85563" y="231550"/>
                  </a:lnTo>
                  <a:lnTo>
                    <a:pt x="84017" y="232936"/>
                  </a:lnTo>
                  <a:lnTo>
                    <a:pt x="78545" y="23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SMARTPenAnnotation349"/>
            <p:cNvSpPr/>
            <p:nvPr/>
          </p:nvSpPr>
          <p:spPr>
            <a:xfrm>
              <a:off x="6222206" y="4643437"/>
              <a:ext cx="371476" cy="14289"/>
            </a:xfrm>
            <a:custGeom>
              <a:avLst/>
              <a:gdLst/>
              <a:ahLst/>
              <a:cxnLst/>
              <a:rect l="0" t="0" r="0" b="0"/>
              <a:pathLst>
                <a:path w="371476" h="14289">
                  <a:moveTo>
                    <a:pt x="0" y="14288"/>
                  </a:moveTo>
                  <a:lnTo>
                    <a:pt x="9943" y="14288"/>
                  </a:lnTo>
                  <a:lnTo>
                    <a:pt x="12978" y="13494"/>
                  </a:lnTo>
                  <a:lnTo>
                    <a:pt x="16590" y="12171"/>
                  </a:lnTo>
                  <a:lnTo>
                    <a:pt x="20585" y="10495"/>
                  </a:lnTo>
                  <a:lnTo>
                    <a:pt x="24836" y="9378"/>
                  </a:lnTo>
                  <a:lnTo>
                    <a:pt x="29257" y="8633"/>
                  </a:lnTo>
                  <a:lnTo>
                    <a:pt x="33792" y="8137"/>
                  </a:lnTo>
                  <a:lnTo>
                    <a:pt x="39197" y="7806"/>
                  </a:lnTo>
                  <a:lnTo>
                    <a:pt x="51552" y="7438"/>
                  </a:lnTo>
                  <a:lnTo>
                    <a:pt x="58181" y="6546"/>
                  </a:lnTo>
                  <a:lnTo>
                    <a:pt x="64981" y="5158"/>
                  </a:lnTo>
                  <a:lnTo>
                    <a:pt x="71895" y="3439"/>
                  </a:lnTo>
                  <a:lnTo>
                    <a:pt x="78093" y="2292"/>
                  </a:lnTo>
                  <a:lnTo>
                    <a:pt x="83812" y="1528"/>
                  </a:lnTo>
                  <a:lnTo>
                    <a:pt x="89212" y="1019"/>
                  </a:lnTo>
                  <a:lnTo>
                    <a:pt x="95987" y="679"/>
                  </a:lnTo>
                  <a:lnTo>
                    <a:pt x="111981" y="302"/>
                  </a:lnTo>
                  <a:lnTo>
                    <a:pt x="3714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SMARTPenAnnotation350"/>
            <p:cNvSpPr/>
            <p:nvPr/>
          </p:nvSpPr>
          <p:spPr>
            <a:xfrm>
              <a:off x="6093618" y="4807743"/>
              <a:ext cx="135733" cy="7145"/>
            </a:xfrm>
            <a:custGeom>
              <a:avLst/>
              <a:gdLst/>
              <a:ahLst/>
              <a:cxnLst/>
              <a:rect l="0" t="0" r="0" b="0"/>
              <a:pathLst>
                <a:path w="135733" h="7145">
                  <a:moveTo>
                    <a:pt x="0" y="7144"/>
                  </a:moveTo>
                  <a:lnTo>
                    <a:pt x="3793" y="7144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9943" y="3352"/>
                  </a:lnTo>
                  <a:lnTo>
                    <a:pt x="12185" y="2234"/>
                  </a:lnTo>
                  <a:lnTo>
                    <a:pt x="14473" y="1490"/>
                  </a:lnTo>
                  <a:lnTo>
                    <a:pt x="16793" y="993"/>
                  </a:lnTo>
                  <a:lnTo>
                    <a:pt x="19927" y="662"/>
                  </a:lnTo>
                  <a:lnTo>
                    <a:pt x="23603" y="441"/>
                  </a:lnTo>
                  <a:lnTo>
                    <a:pt x="31922" y="196"/>
                  </a:lnTo>
                  <a:lnTo>
                    <a:pt x="67362" y="6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SMARTPenAnnotation351"/>
            <p:cNvSpPr/>
            <p:nvPr/>
          </p:nvSpPr>
          <p:spPr>
            <a:xfrm>
              <a:off x="6286500" y="4714998"/>
              <a:ext cx="171093" cy="196595"/>
            </a:xfrm>
            <a:custGeom>
              <a:avLst/>
              <a:gdLst/>
              <a:ahLst/>
              <a:cxnLst/>
              <a:rect l="0" t="0" r="0" b="0"/>
              <a:pathLst>
                <a:path w="171093" h="196595">
                  <a:moveTo>
                    <a:pt x="0" y="42739"/>
                  </a:moveTo>
                  <a:lnTo>
                    <a:pt x="0" y="38947"/>
                  </a:lnTo>
                  <a:lnTo>
                    <a:pt x="794" y="37036"/>
                  </a:lnTo>
                  <a:lnTo>
                    <a:pt x="4909" y="31348"/>
                  </a:lnTo>
                  <a:lnTo>
                    <a:pt x="6150" y="29739"/>
                  </a:lnTo>
                  <a:lnTo>
                    <a:pt x="10935" y="26907"/>
                  </a:lnTo>
                  <a:lnTo>
                    <a:pt x="18354" y="23003"/>
                  </a:lnTo>
                  <a:lnTo>
                    <a:pt x="26942" y="18621"/>
                  </a:lnTo>
                  <a:lnTo>
                    <a:pt x="30661" y="16342"/>
                  </a:lnTo>
                  <a:lnTo>
                    <a:pt x="33935" y="14028"/>
                  </a:lnTo>
                  <a:lnTo>
                    <a:pt x="36910" y="11692"/>
                  </a:lnTo>
                  <a:lnTo>
                    <a:pt x="40482" y="9341"/>
                  </a:lnTo>
                  <a:lnTo>
                    <a:pt x="44450" y="6980"/>
                  </a:lnTo>
                  <a:lnTo>
                    <a:pt x="48683" y="4612"/>
                  </a:lnTo>
                  <a:lnTo>
                    <a:pt x="53093" y="3034"/>
                  </a:lnTo>
                  <a:lnTo>
                    <a:pt x="57620" y="1981"/>
                  </a:lnTo>
                  <a:lnTo>
                    <a:pt x="62226" y="1280"/>
                  </a:lnTo>
                  <a:lnTo>
                    <a:pt x="66884" y="812"/>
                  </a:lnTo>
                  <a:lnTo>
                    <a:pt x="71577" y="500"/>
                  </a:lnTo>
                  <a:lnTo>
                    <a:pt x="80230" y="154"/>
                  </a:lnTo>
                  <a:lnTo>
                    <a:pt x="86722" y="0"/>
                  </a:lnTo>
                  <a:lnTo>
                    <a:pt x="90358" y="752"/>
                  </a:lnTo>
                  <a:lnTo>
                    <a:pt x="94370" y="2048"/>
                  </a:lnTo>
                  <a:lnTo>
                    <a:pt x="98632" y="3706"/>
                  </a:lnTo>
                  <a:lnTo>
                    <a:pt x="102267" y="5604"/>
                  </a:lnTo>
                  <a:lnTo>
                    <a:pt x="105484" y="7664"/>
                  </a:lnTo>
                  <a:lnTo>
                    <a:pt x="108423" y="9831"/>
                  </a:lnTo>
                  <a:lnTo>
                    <a:pt x="110382" y="12069"/>
                  </a:lnTo>
                  <a:lnTo>
                    <a:pt x="111688" y="14355"/>
                  </a:lnTo>
                  <a:lnTo>
                    <a:pt x="112559" y="16672"/>
                  </a:lnTo>
                  <a:lnTo>
                    <a:pt x="113139" y="19805"/>
                  </a:lnTo>
                  <a:lnTo>
                    <a:pt x="113526" y="23481"/>
                  </a:lnTo>
                  <a:lnTo>
                    <a:pt x="113784" y="27519"/>
                  </a:lnTo>
                  <a:lnTo>
                    <a:pt x="113955" y="31799"/>
                  </a:lnTo>
                  <a:lnTo>
                    <a:pt x="114146" y="40787"/>
                  </a:lnTo>
                  <a:lnTo>
                    <a:pt x="113404" y="45407"/>
                  </a:lnTo>
                  <a:lnTo>
                    <a:pt x="112115" y="50074"/>
                  </a:lnTo>
                  <a:lnTo>
                    <a:pt x="110462" y="54772"/>
                  </a:lnTo>
                  <a:lnTo>
                    <a:pt x="108566" y="59493"/>
                  </a:lnTo>
                  <a:lnTo>
                    <a:pt x="106509" y="64227"/>
                  </a:lnTo>
                  <a:lnTo>
                    <a:pt x="104343" y="68970"/>
                  </a:lnTo>
                  <a:lnTo>
                    <a:pt x="102106" y="74515"/>
                  </a:lnTo>
                  <a:lnTo>
                    <a:pt x="97503" y="87024"/>
                  </a:lnTo>
                  <a:lnTo>
                    <a:pt x="94370" y="92106"/>
                  </a:lnTo>
                  <a:lnTo>
                    <a:pt x="90695" y="96288"/>
                  </a:lnTo>
                  <a:lnTo>
                    <a:pt x="86657" y="99870"/>
                  </a:lnTo>
                  <a:lnTo>
                    <a:pt x="80054" y="105966"/>
                  </a:lnTo>
                  <a:lnTo>
                    <a:pt x="77182" y="108703"/>
                  </a:lnTo>
                  <a:lnTo>
                    <a:pt x="74473" y="110527"/>
                  </a:lnTo>
                  <a:lnTo>
                    <a:pt x="69347" y="112555"/>
                  </a:lnTo>
                  <a:lnTo>
                    <a:pt x="67662" y="113889"/>
                  </a:lnTo>
                  <a:lnTo>
                    <a:pt x="66539" y="115572"/>
                  </a:lnTo>
                  <a:lnTo>
                    <a:pt x="65790" y="117489"/>
                  </a:lnTo>
                  <a:lnTo>
                    <a:pt x="64498" y="118766"/>
                  </a:lnTo>
                  <a:lnTo>
                    <a:pt x="62842" y="119617"/>
                  </a:lnTo>
                  <a:lnTo>
                    <a:pt x="58274" y="120984"/>
                  </a:lnTo>
                  <a:lnTo>
                    <a:pt x="55533" y="119054"/>
                  </a:lnTo>
                  <a:lnTo>
                    <a:pt x="51098" y="115140"/>
                  </a:lnTo>
                  <a:lnTo>
                    <a:pt x="51527" y="114025"/>
                  </a:lnTo>
                  <a:lnTo>
                    <a:pt x="56253" y="108111"/>
                  </a:lnTo>
                  <a:lnTo>
                    <a:pt x="60676" y="103560"/>
                  </a:lnTo>
                  <a:lnTo>
                    <a:pt x="62676" y="102337"/>
                  </a:lnTo>
                  <a:lnTo>
                    <a:pt x="70076" y="99820"/>
                  </a:lnTo>
                  <a:lnTo>
                    <a:pt x="73705" y="98256"/>
                  </a:lnTo>
                  <a:lnTo>
                    <a:pt x="77711" y="96419"/>
                  </a:lnTo>
                  <a:lnTo>
                    <a:pt x="81970" y="95194"/>
                  </a:lnTo>
                  <a:lnTo>
                    <a:pt x="86397" y="94378"/>
                  </a:lnTo>
                  <a:lnTo>
                    <a:pt x="90935" y="93834"/>
                  </a:lnTo>
                  <a:lnTo>
                    <a:pt x="94755" y="93471"/>
                  </a:lnTo>
                  <a:lnTo>
                    <a:pt x="98094" y="93229"/>
                  </a:lnTo>
                  <a:lnTo>
                    <a:pt x="101115" y="93068"/>
                  </a:lnTo>
                  <a:lnTo>
                    <a:pt x="108704" y="92889"/>
                  </a:lnTo>
                  <a:lnTo>
                    <a:pt x="126512" y="92774"/>
                  </a:lnTo>
                  <a:lnTo>
                    <a:pt x="130379" y="93558"/>
                  </a:lnTo>
                  <a:lnTo>
                    <a:pt x="133750" y="94875"/>
                  </a:lnTo>
                  <a:lnTo>
                    <a:pt x="136792" y="96546"/>
                  </a:lnTo>
                  <a:lnTo>
                    <a:pt x="139613" y="98454"/>
                  </a:lnTo>
                  <a:lnTo>
                    <a:pt x="144864" y="102691"/>
                  </a:lnTo>
                  <a:lnTo>
                    <a:pt x="148170" y="104932"/>
                  </a:lnTo>
                  <a:lnTo>
                    <a:pt x="151961" y="107220"/>
                  </a:lnTo>
                  <a:lnTo>
                    <a:pt x="156076" y="109538"/>
                  </a:lnTo>
                  <a:lnTo>
                    <a:pt x="158819" y="111878"/>
                  </a:lnTo>
                  <a:lnTo>
                    <a:pt x="160648" y="114232"/>
                  </a:lnTo>
                  <a:lnTo>
                    <a:pt x="167376" y="127505"/>
                  </a:lnTo>
                  <a:lnTo>
                    <a:pt x="168733" y="131000"/>
                  </a:lnTo>
                  <a:lnTo>
                    <a:pt x="170243" y="137000"/>
                  </a:lnTo>
                  <a:lnTo>
                    <a:pt x="170645" y="140504"/>
                  </a:lnTo>
                  <a:lnTo>
                    <a:pt x="170913" y="144429"/>
                  </a:lnTo>
                  <a:lnTo>
                    <a:pt x="171092" y="148632"/>
                  </a:lnTo>
                  <a:lnTo>
                    <a:pt x="170417" y="152228"/>
                  </a:lnTo>
                  <a:lnTo>
                    <a:pt x="167551" y="158340"/>
                  </a:lnTo>
                  <a:lnTo>
                    <a:pt x="163632" y="163703"/>
                  </a:lnTo>
                  <a:lnTo>
                    <a:pt x="159244" y="168732"/>
                  </a:lnTo>
                  <a:lnTo>
                    <a:pt x="154648" y="173613"/>
                  </a:lnTo>
                  <a:lnTo>
                    <a:pt x="140482" y="187987"/>
                  </a:lnTo>
                  <a:lnTo>
                    <a:pt x="138104" y="189577"/>
                  </a:lnTo>
                  <a:lnTo>
                    <a:pt x="133346" y="191344"/>
                  </a:lnTo>
                  <a:lnTo>
                    <a:pt x="130172" y="192609"/>
                  </a:lnTo>
                  <a:lnTo>
                    <a:pt x="126469" y="194246"/>
                  </a:lnTo>
                  <a:lnTo>
                    <a:pt x="122413" y="196131"/>
                  </a:lnTo>
                  <a:lnTo>
                    <a:pt x="118914" y="196594"/>
                  </a:lnTo>
                  <a:lnTo>
                    <a:pt x="115789" y="196109"/>
                  </a:lnTo>
                  <a:lnTo>
                    <a:pt x="108861" y="193420"/>
                  </a:lnTo>
                  <a:lnTo>
                    <a:pt x="103869" y="189161"/>
                  </a:lnTo>
                  <a:lnTo>
                    <a:pt x="99610" y="185074"/>
                  </a:lnTo>
                  <a:lnTo>
                    <a:pt x="94200" y="179775"/>
                  </a:lnTo>
                  <a:lnTo>
                    <a:pt x="93756" y="178546"/>
                  </a:lnTo>
                  <a:lnTo>
                    <a:pt x="93460" y="176933"/>
                  </a:lnTo>
                  <a:lnTo>
                    <a:pt x="92868" y="171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SMARTPenAnnotation352"/>
            <p:cNvSpPr/>
            <p:nvPr/>
          </p:nvSpPr>
          <p:spPr>
            <a:xfrm>
              <a:off x="6850856" y="4564864"/>
              <a:ext cx="321470" cy="49999"/>
            </a:xfrm>
            <a:custGeom>
              <a:avLst/>
              <a:gdLst/>
              <a:ahLst/>
              <a:cxnLst/>
              <a:rect l="0" t="0" r="0" b="0"/>
              <a:pathLst>
                <a:path w="321470" h="49999">
                  <a:moveTo>
                    <a:pt x="0" y="49998"/>
                  </a:moveTo>
                  <a:lnTo>
                    <a:pt x="6151" y="43847"/>
                  </a:lnTo>
                  <a:lnTo>
                    <a:pt x="8819" y="43295"/>
                  </a:lnTo>
                  <a:lnTo>
                    <a:pt x="10643" y="43148"/>
                  </a:lnTo>
                  <a:lnTo>
                    <a:pt x="13445" y="42257"/>
                  </a:lnTo>
                  <a:lnTo>
                    <a:pt x="16901" y="40869"/>
                  </a:lnTo>
                  <a:lnTo>
                    <a:pt x="20792" y="39149"/>
                  </a:lnTo>
                  <a:lnTo>
                    <a:pt x="24973" y="38003"/>
                  </a:lnTo>
                  <a:lnTo>
                    <a:pt x="33853" y="36729"/>
                  </a:lnTo>
                  <a:lnTo>
                    <a:pt x="37650" y="35596"/>
                  </a:lnTo>
                  <a:lnTo>
                    <a:pt x="40976" y="34047"/>
                  </a:lnTo>
                  <a:lnTo>
                    <a:pt x="43985" y="32220"/>
                  </a:lnTo>
                  <a:lnTo>
                    <a:pt x="48374" y="31002"/>
                  </a:lnTo>
                  <a:lnTo>
                    <a:pt x="53680" y="30191"/>
                  </a:lnTo>
                  <a:lnTo>
                    <a:pt x="59599" y="29649"/>
                  </a:lnTo>
                  <a:lnTo>
                    <a:pt x="65133" y="28495"/>
                  </a:lnTo>
                  <a:lnTo>
                    <a:pt x="70409" y="26931"/>
                  </a:lnTo>
                  <a:lnTo>
                    <a:pt x="81299" y="23077"/>
                  </a:lnTo>
                  <a:lnTo>
                    <a:pt x="94077" y="18719"/>
                  </a:lnTo>
                  <a:lnTo>
                    <a:pt x="100818" y="17239"/>
                  </a:lnTo>
                  <a:lnTo>
                    <a:pt x="107693" y="16252"/>
                  </a:lnTo>
                  <a:lnTo>
                    <a:pt x="114658" y="15595"/>
                  </a:lnTo>
                  <a:lnTo>
                    <a:pt x="121682" y="14363"/>
                  </a:lnTo>
                  <a:lnTo>
                    <a:pt x="128746" y="12747"/>
                  </a:lnTo>
                  <a:lnTo>
                    <a:pt x="135837" y="10876"/>
                  </a:lnTo>
                  <a:lnTo>
                    <a:pt x="142945" y="9630"/>
                  </a:lnTo>
                  <a:lnTo>
                    <a:pt x="150066" y="8799"/>
                  </a:lnTo>
                  <a:lnTo>
                    <a:pt x="157193" y="8244"/>
                  </a:lnTo>
                  <a:lnTo>
                    <a:pt x="164327" y="7875"/>
                  </a:lnTo>
                  <a:lnTo>
                    <a:pt x="178603" y="7464"/>
                  </a:lnTo>
                  <a:lnTo>
                    <a:pt x="186537" y="6561"/>
                  </a:lnTo>
                  <a:lnTo>
                    <a:pt x="195002" y="5165"/>
                  </a:lnTo>
                  <a:lnTo>
                    <a:pt x="203820" y="3440"/>
                  </a:lnTo>
                  <a:lnTo>
                    <a:pt x="212080" y="2291"/>
                  </a:lnTo>
                  <a:lnTo>
                    <a:pt x="219968" y="1524"/>
                  </a:lnTo>
                  <a:lnTo>
                    <a:pt x="227608" y="1014"/>
                  </a:lnTo>
                  <a:lnTo>
                    <a:pt x="240329" y="446"/>
                  </a:lnTo>
                  <a:lnTo>
                    <a:pt x="252070" y="194"/>
                  </a:lnTo>
                  <a:lnTo>
                    <a:pt x="293524" y="0"/>
                  </a:lnTo>
                  <a:lnTo>
                    <a:pt x="296489" y="791"/>
                  </a:lnTo>
                  <a:lnTo>
                    <a:pt x="299260" y="2112"/>
                  </a:lnTo>
                  <a:lnTo>
                    <a:pt x="301901" y="3786"/>
                  </a:lnTo>
                  <a:lnTo>
                    <a:pt x="304454" y="4903"/>
                  </a:lnTo>
                  <a:lnTo>
                    <a:pt x="309409" y="6144"/>
                  </a:lnTo>
                  <a:lnTo>
                    <a:pt x="314257" y="6695"/>
                  </a:lnTo>
                  <a:lnTo>
                    <a:pt x="321469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SMARTPenAnnotation353"/>
            <p:cNvSpPr/>
            <p:nvPr/>
          </p:nvSpPr>
          <p:spPr>
            <a:xfrm>
              <a:off x="6872287" y="4700587"/>
              <a:ext cx="100014" cy="7145"/>
            </a:xfrm>
            <a:custGeom>
              <a:avLst/>
              <a:gdLst/>
              <a:ahLst/>
              <a:cxnLst/>
              <a:rect l="0" t="0" r="0" b="0"/>
              <a:pathLst>
                <a:path w="100014" h="7145">
                  <a:moveTo>
                    <a:pt x="0" y="7144"/>
                  </a:moveTo>
                  <a:lnTo>
                    <a:pt x="0" y="294"/>
                  </a:lnTo>
                  <a:lnTo>
                    <a:pt x="2117" y="131"/>
                  </a:lnTo>
                  <a:lnTo>
                    <a:pt x="3793" y="87"/>
                  </a:lnTo>
                  <a:lnTo>
                    <a:pt x="76230" y="0"/>
                  </a:lnTo>
                  <a:lnTo>
                    <a:pt x="80189" y="794"/>
                  </a:lnTo>
                  <a:lnTo>
                    <a:pt x="83621" y="2117"/>
                  </a:lnTo>
                  <a:lnTo>
                    <a:pt x="86704" y="3792"/>
                  </a:lnTo>
                  <a:lnTo>
                    <a:pt x="89553" y="4910"/>
                  </a:lnTo>
                  <a:lnTo>
                    <a:pt x="92246" y="5654"/>
                  </a:lnTo>
                  <a:lnTo>
                    <a:pt x="100013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SMARTPenAnnotation354"/>
            <p:cNvSpPr/>
            <p:nvPr/>
          </p:nvSpPr>
          <p:spPr>
            <a:xfrm>
              <a:off x="6958012" y="4608051"/>
              <a:ext cx="192454" cy="249700"/>
            </a:xfrm>
            <a:custGeom>
              <a:avLst/>
              <a:gdLst/>
              <a:ahLst/>
              <a:cxnLst/>
              <a:rect l="0" t="0" r="0" b="0"/>
              <a:pathLst>
                <a:path w="192454" h="249700">
                  <a:moveTo>
                    <a:pt x="64294" y="56817"/>
                  </a:moveTo>
                  <a:lnTo>
                    <a:pt x="70445" y="50666"/>
                  </a:lnTo>
                  <a:lnTo>
                    <a:pt x="73113" y="45881"/>
                  </a:lnTo>
                  <a:lnTo>
                    <a:pt x="74937" y="42383"/>
                  </a:lnTo>
                  <a:lnTo>
                    <a:pt x="76945" y="40050"/>
                  </a:lnTo>
                  <a:lnTo>
                    <a:pt x="79078" y="38496"/>
                  </a:lnTo>
                  <a:lnTo>
                    <a:pt x="81293" y="37459"/>
                  </a:lnTo>
                  <a:lnTo>
                    <a:pt x="85872" y="32074"/>
                  </a:lnTo>
                  <a:lnTo>
                    <a:pt x="88205" y="28416"/>
                  </a:lnTo>
                  <a:lnTo>
                    <a:pt x="91346" y="25183"/>
                  </a:lnTo>
                  <a:lnTo>
                    <a:pt x="95029" y="22234"/>
                  </a:lnTo>
                  <a:lnTo>
                    <a:pt x="99071" y="19474"/>
                  </a:lnTo>
                  <a:lnTo>
                    <a:pt x="103354" y="16841"/>
                  </a:lnTo>
                  <a:lnTo>
                    <a:pt x="107797" y="14291"/>
                  </a:lnTo>
                  <a:lnTo>
                    <a:pt x="112346" y="11798"/>
                  </a:lnTo>
                  <a:lnTo>
                    <a:pt x="116966" y="10136"/>
                  </a:lnTo>
                  <a:lnTo>
                    <a:pt x="121634" y="9027"/>
                  </a:lnTo>
                  <a:lnTo>
                    <a:pt x="126333" y="8289"/>
                  </a:lnTo>
                  <a:lnTo>
                    <a:pt x="131053" y="7002"/>
                  </a:lnTo>
                  <a:lnTo>
                    <a:pt x="135788" y="5351"/>
                  </a:lnTo>
                  <a:lnTo>
                    <a:pt x="140532" y="3456"/>
                  </a:lnTo>
                  <a:lnTo>
                    <a:pt x="145281" y="2193"/>
                  </a:lnTo>
                  <a:lnTo>
                    <a:pt x="150036" y="1352"/>
                  </a:lnTo>
                  <a:lnTo>
                    <a:pt x="154793" y="790"/>
                  </a:lnTo>
                  <a:lnTo>
                    <a:pt x="159552" y="416"/>
                  </a:lnTo>
                  <a:lnTo>
                    <a:pt x="164312" y="166"/>
                  </a:lnTo>
                  <a:lnTo>
                    <a:pt x="169073" y="0"/>
                  </a:lnTo>
                  <a:lnTo>
                    <a:pt x="173040" y="683"/>
                  </a:lnTo>
                  <a:lnTo>
                    <a:pt x="176478" y="1932"/>
                  </a:lnTo>
                  <a:lnTo>
                    <a:pt x="179565" y="3558"/>
                  </a:lnTo>
                  <a:lnTo>
                    <a:pt x="181622" y="5436"/>
                  </a:lnTo>
                  <a:lnTo>
                    <a:pt x="182994" y="7482"/>
                  </a:lnTo>
                  <a:lnTo>
                    <a:pt x="183909" y="9640"/>
                  </a:lnTo>
                  <a:lnTo>
                    <a:pt x="188988" y="16469"/>
                  </a:lnTo>
                  <a:lnTo>
                    <a:pt x="189492" y="19599"/>
                  </a:lnTo>
                  <a:lnTo>
                    <a:pt x="187936" y="27311"/>
                  </a:lnTo>
                  <a:lnTo>
                    <a:pt x="184598" y="38147"/>
                  </a:lnTo>
                  <a:lnTo>
                    <a:pt x="182597" y="44371"/>
                  </a:lnTo>
                  <a:lnTo>
                    <a:pt x="180469" y="50107"/>
                  </a:lnTo>
                  <a:lnTo>
                    <a:pt x="178257" y="55519"/>
                  </a:lnTo>
                  <a:lnTo>
                    <a:pt x="175988" y="60714"/>
                  </a:lnTo>
                  <a:lnTo>
                    <a:pt x="172888" y="65765"/>
                  </a:lnTo>
                  <a:lnTo>
                    <a:pt x="169234" y="70720"/>
                  </a:lnTo>
                  <a:lnTo>
                    <a:pt x="165210" y="75611"/>
                  </a:lnTo>
                  <a:lnTo>
                    <a:pt x="160941" y="80459"/>
                  </a:lnTo>
                  <a:lnTo>
                    <a:pt x="151963" y="90079"/>
                  </a:lnTo>
                  <a:lnTo>
                    <a:pt x="141775" y="100628"/>
                  </a:lnTo>
                  <a:lnTo>
                    <a:pt x="138174" y="103486"/>
                  </a:lnTo>
                  <a:lnTo>
                    <a:pt x="134184" y="106186"/>
                  </a:lnTo>
                  <a:lnTo>
                    <a:pt x="129938" y="108780"/>
                  </a:lnTo>
                  <a:lnTo>
                    <a:pt x="126312" y="111303"/>
                  </a:lnTo>
                  <a:lnTo>
                    <a:pt x="123102" y="113779"/>
                  </a:lnTo>
                  <a:lnTo>
                    <a:pt x="120168" y="116223"/>
                  </a:lnTo>
                  <a:lnTo>
                    <a:pt x="114791" y="118938"/>
                  </a:lnTo>
                  <a:lnTo>
                    <a:pt x="112247" y="119663"/>
                  </a:lnTo>
                  <a:lnTo>
                    <a:pt x="110550" y="120939"/>
                  </a:lnTo>
                  <a:lnTo>
                    <a:pt x="109419" y="122584"/>
                  </a:lnTo>
                  <a:lnTo>
                    <a:pt x="108665" y="124474"/>
                  </a:lnTo>
                  <a:lnTo>
                    <a:pt x="107368" y="125735"/>
                  </a:lnTo>
                  <a:lnTo>
                    <a:pt x="105710" y="126574"/>
                  </a:lnTo>
                  <a:lnTo>
                    <a:pt x="101138" y="127923"/>
                  </a:lnTo>
                  <a:lnTo>
                    <a:pt x="100763" y="127240"/>
                  </a:lnTo>
                  <a:lnTo>
                    <a:pt x="100111" y="122075"/>
                  </a:lnTo>
                  <a:lnTo>
                    <a:pt x="100872" y="121754"/>
                  </a:lnTo>
                  <a:lnTo>
                    <a:pt x="103834" y="121397"/>
                  </a:lnTo>
                  <a:lnTo>
                    <a:pt x="105735" y="120508"/>
                  </a:lnTo>
                  <a:lnTo>
                    <a:pt x="109964" y="117403"/>
                  </a:lnTo>
                  <a:lnTo>
                    <a:pt x="112203" y="116258"/>
                  </a:lnTo>
                  <a:lnTo>
                    <a:pt x="116808" y="114985"/>
                  </a:lnTo>
                  <a:lnTo>
                    <a:pt x="119941" y="113852"/>
                  </a:lnTo>
                  <a:lnTo>
                    <a:pt x="123617" y="112303"/>
                  </a:lnTo>
                  <a:lnTo>
                    <a:pt x="127655" y="110476"/>
                  </a:lnTo>
                  <a:lnTo>
                    <a:pt x="131141" y="109259"/>
                  </a:lnTo>
                  <a:lnTo>
                    <a:pt x="137131" y="107906"/>
                  </a:lnTo>
                  <a:lnTo>
                    <a:pt x="140633" y="107545"/>
                  </a:lnTo>
                  <a:lnTo>
                    <a:pt x="144556" y="107304"/>
                  </a:lnTo>
                  <a:lnTo>
                    <a:pt x="148758" y="107144"/>
                  </a:lnTo>
                  <a:lnTo>
                    <a:pt x="153146" y="107831"/>
                  </a:lnTo>
                  <a:lnTo>
                    <a:pt x="157660" y="109083"/>
                  </a:lnTo>
                  <a:lnTo>
                    <a:pt x="162257" y="110711"/>
                  </a:lnTo>
                  <a:lnTo>
                    <a:pt x="166115" y="111796"/>
                  </a:lnTo>
                  <a:lnTo>
                    <a:pt x="169481" y="112520"/>
                  </a:lnTo>
                  <a:lnTo>
                    <a:pt x="172519" y="113002"/>
                  </a:lnTo>
                  <a:lnTo>
                    <a:pt x="178010" y="115655"/>
                  </a:lnTo>
                  <a:lnTo>
                    <a:pt x="183097" y="119480"/>
                  </a:lnTo>
                  <a:lnTo>
                    <a:pt x="188003" y="123826"/>
                  </a:lnTo>
                  <a:lnTo>
                    <a:pt x="189630" y="126890"/>
                  </a:lnTo>
                  <a:lnTo>
                    <a:pt x="191436" y="134527"/>
                  </a:lnTo>
                  <a:lnTo>
                    <a:pt x="192239" y="141097"/>
                  </a:lnTo>
                  <a:lnTo>
                    <a:pt x="192453" y="143960"/>
                  </a:lnTo>
                  <a:lnTo>
                    <a:pt x="191802" y="146662"/>
                  </a:lnTo>
                  <a:lnTo>
                    <a:pt x="188962" y="151782"/>
                  </a:lnTo>
                  <a:lnTo>
                    <a:pt x="185055" y="158820"/>
                  </a:lnTo>
                  <a:lnTo>
                    <a:pt x="180671" y="166445"/>
                  </a:lnTo>
                  <a:lnTo>
                    <a:pt x="176078" y="172481"/>
                  </a:lnTo>
                  <a:lnTo>
                    <a:pt x="172948" y="175995"/>
                  </a:lnTo>
                  <a:lnTo>
                    <a:pt x="165236" y="184133"/>
                  </a:lnTo>
                  <a:lnTo>
                    <a:pt x="160958" y="187732"/>
                  </a:lnTo>
                  <a:lnTo>
                    <a:pt x="156518" y="190925"/>
                  </a:lnTo>
                  <a:lnTo>
                    <a:pt x="151970" y="193847"/>
                  </a:lnTo>
                  <a:lnTo>
                    <a:pt x="147351" y="196589"/>
                  </a:lnTo>
                  <a:lnTo>
                    <a:pt x="142684" y="199211"/>
                  </a:lnTo>
                  <a:lnTo>
                    <a:pt x="133265" y="204241"/>
                  </a:lnTo>
                  <a:lnTo>
                    <a:pt x="123787" y="209122"/>
                  </a:lnTo>
                  <a:lnTo>
                    <a:pt x="119038" y="210742"/>
                  </a:lnTo>
                  <a:lnTo>
                    <a:pt x="114284" y="211821"/>
                  </a:lnTo>
                  <a:lnTo>
                    <a:pt x="109526" y="212540"/>
                  </a:lnTo>
                  <a:lnTo>
                    <a:pt x="103973" y="213814"/>
                  </a:lnTo>
                  <a:lnTo>
                    <a:pt x="97891" y="215457"/>
                  </a:lnTo>
                  <a:lnTo>
                    <a:pt x="91454" y="217346"/>
                  </a:lnTo>
                  <a:lnTo>
                    <a:pt x="85576" y="219399"/>
                  </a:lnTo>
                  <a:lnTo>
                    <a:pt x="80070" y="221561"/>
                  </a:lnTo>
                  <a:lnTo>
                    <a:pt x="74811" y="223796"/>
                  </a:lnTo>
                  <a:lnTo>
                    <a:pt x="64735" y="228397"/>
                  </a:lnTo>
                  <a:lnTo>
                    <a:pt x="59826" y="230735"/>
                  </a:lnTo>
                  <a:lnTo>
                    <a:pt x="55759" y="233087"/>
                  </a:lnTo>
                  <a:lnTo>
                    <a:pt x="52253" y="235449"/>
                  </a:lnTo>
                  <a:lnTo>
                    <a:pt x="49123" y="237818"/>
                  </a:lnTo>
                  <a:lnTo>
                    <a:pt x="45449" y="239397"/>
                  </a:lnTo>
                  <a:lnTo>
                    <a:pt x="41412" y="240449"/>
                  </a:lnTo>
                  <a:lnTo>
                    <a:pt x="37133" y="241151"/>
                  </a:lnTo>
                  <a:lnTo>
                    <a:pt x="33486" y="241619"/>
                  </a:lnTo>
                  <a:lnTo>
                    <a:pt x="30262" y="241931"/>
                  </a:lnTo>
                  <a:lnTo>
                    <a:pt x="27318" y="242139"/>
                  </a:lnTo>
                  <a:lnTo>
                    <a:pt x="23768" y="243071"/>
                  </a:lnTo>
                  <a:lnTo>
                    <a:pt x="19814" y="244487"/>
                  </a:lnTo>
                  <a:lnTo>
                    <a:pt x="7886" y="249394"/>
                  </a:lnTo>
                  <a:lnTo>
                    <a:pt x="2381" y="249638"/>
                  </a:lnTo>
                  <a:lnTo>
                    <a:pt x="0" y="2496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SMARTPenAnnotation355"/>
            <p:cNvSpPr/>
            <p:nvPr/>
          </p:nvSpPr>
          <p:spPr>
            <a:xfrm>
              <a:off x="7758112" y="4421981"/>
              <a:ext cx="157164" cy="192882"/>
            </a:xfrm>
            <a:custGeom>
              <a:avLst/>
              <a:gdLst/>
              <a:ahLst/>
              <a:cxnLst/>
              <a:rect l="0" t="0" r="0" b="0"/>
              <a:pathLst>
                <a:path w="157164" h="192882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152" y="3792"/>
                  </a:lnTo>
                  <a:lnTo>
                    <a:pt x="8819" y="7771"/>
                  </a:lnTo>
                  <a:lnTo>
                    <a:pt x="13445" y="12978"/>
                  </a:lnTo>
                  <a:lnTo>
                    <a:pt x="20792" y="20585"/>
                  </a:lnTo>
                  <a:lnTo>
                    <a:pt x="23386" y="24042"/>
                  </a:lnTo>
                  <a:lnTo>
                    <a:pt x="26270" y="29999"/>
                  </a:lnTo>
                  <a:lnTo>
                    <a:pt x="28625" y="33493"/>
                  </a:lnTo>
                  <a:lnTo>
                    <a:pt x="31783" y="37410"/>
                  </a:lnTo>
                  <a:lnTo>
                    <a:pt x="35476" y="41609"/>
                  </a:lnTo>
                  <a:lnTo>
                    <a:pt x="38733" y="45995"/>
                  </a:lnTo>
                  <a:lnTo>
                    <a:pt x="41697" y="50508"/>
                  </a:lnTo>
                  <a:lnTo>
                    <a:pt x="44466" y="55103"/>
                  </a:lnTo>
                  <a:lnTo>
                    <a:pt x="51777" y="66558"/>
                  </a:lnTo>
                  <a:lnTo>
                    <a:pt x="55949" y="72948"/>
                  </a:lnTo>
                  <a:lnTo>
                    <a:pt x="59524" y="78794"/>
                  </a:lnTo>
                  <a:lnTo>
                    <a:pt x="62702" y="84279"/>
                  </a:lnTo>
                  <a:lnTo>
                    <a:pt x="68349" y="94607"/>
                  </a:lnTo>
                  <a:lnTo>
                    <a:pt x="73504" y="104489"/>
                  </a:lnTo>
                  <a:lnTo>
                    <a:pt x="76784" y="109347"/>
                  </a:lnTo>
                  <a:lnTo>
                    <a:pt x="80558" y="114173"/>
                  </a:lnTo>
                  <a:lnTo>
                    <a:pt x="84662" y="118978"/>
                  </a:lnTo>
                  <a:lnTo>
                    <a:pt x="88192" y="123768"/>
                  </a:lnTo>
                  <a:lnTo>
                    <a:pt x="91337" y="128550"/>
                  </a:lnTo>
                  <a:lnTo>
                    <a:pt x="94229" y="133325"/>
                  </a:lnTo>
                  <a:lnTo>
                    <a:pt x="96951" y="138096"/>
                  </a:lnTo>
                  <a:lnTo>
                    <a:pt x="102091" y="147630"/>
                  </a:lnTo>
                  <a:lnTo>
                    <a:pt x="105368" y="151601"/>
                  </a:lnTo>
                  <a:lnTo>
                    <a:pt x="109138" y="155042"/>
                  </a:lnTo>
                  <a:lnTo>
                    <a:pt x="113240" y="158130"/>
                  </a:lnTo>
                  <a:lnTo>
                    <a:pt x="117563" y="160983"/>
                  </a:lnTo>
                  <a:lnTo>
                    <a:pt x="122031" y="163678"/>
                  </a:lnTo>
                  <a:lnTo>
                    <a:pt x="126598" y="166269"/>
                  </a:lnTo>
                  <a:lnTo>
                    <a:pt x="130436" y="169583"/>
                  </a:lnTo>
                  <a:lnTo>
                    <a:pt x="133790" y="173381"/>
                  </a:lnTo>
                  <a:lnTo>
                    <a:pt x="136818" y="177499"/>
                  </a:lnTo>
                  <a:lnTo>
                    <a:pt x="139630" y="180245"/>
                  </a:lnTo>
                  <a:lnTo>
                    <a:pt x="142300" y="182076"/>
                  </a:lnTo>
                  <a:lnTo>
                    <a:pt x="144873" y="183296"/>
                  </a:lnTo>
                  <a:lnTo>
                    <a:pt x="147382" y="184904"/>
                  </a:lnTo>
                  <a:lnTo>
                    <a:pt x="152286" y="188806"/>
                  </a:lnTo>
                  <a:lnTo>
                    <a:pt x="15716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SMARTPenAnnotation356"/>
            <p:cNvSpPr/>
            <p:nvPr/>
          </p:nvSpPr>
          <p:spPr>
            <a:xfrm>
              <a:off x="7772400" y="4421981"/>
              <a:ext cx="121444" cy="185738"/>
            </a:xfrm>
            <a:custGeom>
              <a:avLst/>
              <a:gdLst/>
              <a:ahLst/>
              <a:cxnLst/>
              <a:rect l="0" t="0" r="0" b="0"/>
              <a:pathLst>
                <a:path w="121444" h="185738">
                  <a:moveTo>
                    <a:pt x="121443" y="0"/>
                  </a:moveTo>
                  <a:lnTo>
                    <a:pt x="110594" y="10849"/>
                  </a:lnTo>
                  <a:lnTo>
                    <a:pt x="108655" y="13582"/>
                  </a:lnTo>
                  <a:lnTo>
                    <a:pt x="106567" y="16993"/>
                  </a:lnTo>
                  <a:lnTo>
                    <a:pt x="104382" y="20853"/>
                  </a:lnTo>
                  <a:lnTo>
                    <a:pt x="99838" y="29377"/>
                  </a:lnTo>
                  <a:lnTo>
                    <a:pt x="90453" y="47783"/>
                  </a:lnTo>
                  <a:lnTo>
                    <a:pt x="88082" y="53286"/>
                  </a:lnTo>
                  <a:lnTo>
                    <a:pt x="85709" y="59337"/>
                  </a:lnTo>
                  <a:lnTo>
                    <a:pt x="83333" y="65752"/>
                  </a:lnTo>
                  <a:lnTo>
                    <a:pt x="80162" y="72409"/>
                  </a:lnTo>
                  <a:lnTo>
                    <a:pt x="76460" y="79229"/>
                  </a:lnTo>
                  <a:lnTo>
                    <a:pt x="72404" y="86157"/>
                  </a:lnTo>
                  <a:lnTo>
                    <a:pt x="68113" y="92363"/>
                  </a:lnTo>
                  <a:lnTo>
                    <a:pt x="63665" y="98088"/>
                  </a:lnTo>
                  <a:lnTo>
                    <a:pt x="59111" y="103492"/>
                  </a:lnTo>
                  <a:lnTo>
                    <a:pt x="54489" y="109476"/>
                  </a:lnTo>
                  <a:lnTo>
                    <a:pt x="49820" y="115846"/>
                  </a:lnTo>
                  <a:lnTo>
                    <a:pt x="45120" y="122475"/>
                  </a:lnTo>
                  <a:lnTo>
                    <a:pt x="41192" y="128481"/>
                  </a:lnTo>
                  <a:lnTo>
                    <a:pt x="37780" y="134073"/>
                  </a:lnTo>
                  <a:lnTo>
                    <a:pt x="34712" y="139388"/>
                  </a:lnTo>
                  <a:lnTo>
                    <a:pt x="31078" y="143725"/>
                  </a:lnTo>
                  <a:lnTo>
                    <a:pt x="27068" y="147411"/>
                  </a:lnTo>
                  <a:lnTo>
                    <a:pt x="22809" y="150661"/>
                  </a:lnTo>
                  <a:lnTo>
                    <a:pt x="19968" y="153622"/>
                  </a:lnTo>
                  <a:lnTo>
                    <a:pt x="18074" y="156389"/>
                  </a:lnTo>
                  <a:lnTo>
                    <a:pt x="15177" y="161581"/>
                  </a:lnTo>
                  <a:lnTo>
                    <a:pt x="13293" y="164077"/>
                  </a:lnTo>
                  <a:lnTo>
                    <a:pt x="11243" y="166535"/>
                  </a:lnTo>
                  <a:lnTo>
                    <a:pt x="9083" y="168967"/>
                  </a:lnTo>
                  <a:lnTo>
                    <a:pt x="4565" y="173786"/>
                  </a:lnTo>
                  <a:lnTo>
                    <a:pt x="3044" y="176182"/>
                  </a:lnTo>
                  <a:lnTo>
                    <a:pt x="1352" y="180962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SMARTPenAnnotation357"/>
            <p:cNvSpPr/>
            <p:nvPr/>
          </p:nvSpPr>
          <p:spPr>
            <a:xfrm>
              <a:off x="7950993" y="4457700"/>
              <a:ext cx="164308" cy="14288"/>
            </a:xfrm>
            <a:custGeom>
              <a:avLst/>
              <a:gdLst/>
              <a:ahLst/>
              <a:cxnLst/>
              <a:rect l="0" t="0" r="0" b="0"/>
              <a:pathLst>
                <a:path w="164308" h="14288">
                  <a:moveTo>
                    <a:pt x="0" y="14287"/>
                  </a:moveTo>
                  <a:lnTo>
                    <a:pt x="3793" y="14287"/>
                  </a:lnTo>
                  <a:lnTo>
                    <a:pt x="5704" y="13493"/>
                  </a:lnTo>
                  <a:lnTo>
                    <a:pt x="7771" y="12170"/>
                  </a:lnTo>
                  <a:lnTo>
                    <a:pt x="9943" y="10495"/>
                  </a:lnTo>
                  <a:lnTo>
                    <a:pt x="12186" y="9377"/>
                  </a:lnTo>
                  <a:lnTo>
                    <a:pt x="14474" y="8633"/>
                  </a:lnTo>
                  <a:lnTo>
                    <a:pt x="16793" y="8136"/>
                  </a:lnTo>
                  <a:lnTo>
                    <a:pt x="19926" y="7805"/>
                  </a:lnTo>
                  <a:lnTo>
                    <a:pt x="23603" y="7584"/>
                  </a:lnTo>
                  <a:lnTo>
                    <a:pt x="27642" y="7437"/>
                  </a:lnTo>
                  <a:lnTo>
                    <a:pt x="31922" y="6546"/>
                  </a:lnTo>
                  <a:lnTo>
                    <a:pt x="36362" y="5158"/>
                  </a:lnTo>
                  <a:lnTo>
                    <a:pt x="40910" y="3438"/>
                  </a:lnTo>
                  <a:lnTo>
                    <a:pt x="46324" y="2292"/>
                  </a:lnTo>
                  <a:lnTo>
                    <a:pt x="52314" y="1528"/>
                  </a:lnTo>
                  <a:lnTo>
                    <a:pt x="58688" y="1018"/>
                  </a:lnTo>
                  <a:lnTo>
                    <a:pt x="64526" y="679"/>
                  </a:lnTo>
                  <a:lnTo>
                    <a:pt x="75245" y="301"/>
                  </a:lnTo>
                  <a:lnTo>
                    <a:pt x="105541" y="39"/>
                  </a:lnTo>
                  <a:lnTo>
                    <a:pt x="150961" y="0"/>
                  </a:lnTo>
                  <a:lnTo>
                    <a:pt x="153822" y="794"/>
                  </a:lnTo>
                  <a:lnTo>
                    <a:pt x="156523" y="2116"/>
                  </a:lnTo>
                  <a:lnTo>
                    <a:pt x="164307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SMARTPenAnnotation358"/>
            <p:cNvSpPr/>
            <p:nvPr/>
          </p:nvSpPr>
          <p:spPr>
            <a:xfrm>
              <a:off x="7993856" y="4529137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7144"/>
                  </a:moveTo>
                  <a:lnTo>
                    <a:pt x="3793" y="7144"/>
                  </a:lnTo>
                  <a:lnTo>
                    <a:pt x="5703" y="6350"/>
                  </a:lnTo>
                  <a:lnTo>
                    <a:pt x="7771" y="5027"/>
                  </a:lnTo>
                  <a:lnTo>
                    <a:pt x="9943" y="3352"/>
                  </a:lnTo>
                  <a:lnTo>
                    <a:pt x="12185" y="2234"/>
                  </a:lnTo>
                  <a:lnTo>
                    <a:pt x="14473" y="1489"/>
                  </a:lnTo>
                  <a:lnTo>
                    <a:pt x="16793" y="993"/>
                  </a:lnTo>
                  <a:lnTo>
                    <a:pt x="19926" y="662"/>
                  </a:lnTo>
                  <a:lnTo>
                    <a:pt x="23603" y="441"/>
                  </a:lnTo>
                  <a:lnTo>
                    <a:pt x="31922" y="196"/>
                  </a:lnTo>
                  <a:lnTo>
                    <a:pt x="69094" y="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SMARTPenAnnotation359"/>
            <p:cNvSpPr/>
            <p:nvPr/>
          </p:nvSpPr>
          <p:spPr>
            <a:xfrm>
              <a:off x="8236743" y="4471987"/>
              <a:ext cx="92870" cy="7145"/>
            </a:xfrm>
            <a:custGeom>
              <a:avLst/>
              <a:gdLst/>
              <a:ahLst/>
              <a:cxnLst/>
              <a:rect l="0" t="0" r="0" b="0"/>
              <a:pathLst>
                <a:path w="92870" h="7145">
                  <a:moveTo>
                    <a:pt x="0" y="7144"/>
                  </a:moveTo>
                  <a:lnTo>
                    <a:pt x="0" y="993"/>
                  </a:lnTo>
                  <a:lnTo>
                    <a:pt x="794" y="662"/>
                  </a:lnTo>
                  <a:lnTo>
                    <a:pt x="2116" y="441"/>
                  </a:lnTo>
                  <a:lnTo>
                    <a:pt x="3793" y="294"/>
                  </a:lnTo>
                  <a:lnTo>
                    <a:pt x="5704" y="196"/>
                  </a:lnTo>
                  <a:lnTo>
                    <a:pt x="9943" y="87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SMARTPenAnnotation360"/>
            <p:cNvSpPr/>
            <p:nvPr/>
          </p:nvSpPr>
          <p:spPr>
            <a:xfrm>
              <a:off x="8322468" y="4357697"/>
              <a:ext cx="177380" cy="228591"/>
            </a:xfrm>
            <a:custGeom>
              <a:avLst/>
              <a:gdLst/>
              <a:ahLst/>
              <a:cxnLst/>
              <a:rect l="0" t="0" r="0" b="0"/>
              <a:pathLst>
                <a:path w="177380" h="228591">
                  <a:moveTo>
                    <a:pt x="28575" y="28565"/>
                  </a:moveTo>
                  <a:lnTo>
                    <a:pt x="39218" y="17923"/>
                  </a:lnTo>
                  <a:lnTo>
                    <a:pt x="41227" y="16708"/>
                  </a:lnTo>
                  <a:lnTo>
                    <a:pt x="48640" y="14204"/>
                  </a:lnTo>
                  <a:lnTo>
                    <a:pt x="52270" y="12641"/>
                  </a:lnTo>
                  <a:lnTo>
                    <a:pt x="56278" y="10806"/>
                  </a:lnTo>
                  <a:lnTo>
                    <a:pt x="59744" y="8788"/>
                  </a:lnTo>
                  <a:lnTo>
                    <a:pt x="62848" y="6649"/>
                  </a:lnTo>
                  <a:lnTo>
                    <a:pt x="65712" y="4429"/>
                  </a:lnTo>
                  <a:lnTo>
                    <a:pt x="69208" y="2950"/>
                  </a:lnTo>
                  <a:lnTo>
                    <a:pt x="73126" y="1963"/>
                  </a:lnTo>
                  <a:lnTo>
                    <a:pt x="77326" y="1305"/>
                  </a:lnTo>
                  <a:lnTo>
                    <a:pt x="82507" y="867"/>
                  </a:lnTo>
                  <a:lnTo>
                    <a:pt x="88342" y="575"/>
                  </a:lnTo>
                  <a:lnTo>
                    <a:pt x="103699" y="164"/>
                  </a:lnTo>
                  <a:lnTo>
                    <a:pt x="126795" y="5"/>
                  </a:lnTo>
                  <a:lnTo>
                    <a:pt x="129774" y="0"/>
                  </a:lnTo>
                  <a:lnTo>
                    <a:pt x="132553" y="791"/>
                  </a:lnTo>
                  <a:lnTo>
                    <a:pt x="137759" y="3786"/>
                  </a:lnTo>
                  <a:lnTo>
                    <a:pt x="142719" y="7762"/>
                  </a:lnTo>
                  <a:lnTo>
                    <a:pt x="145151" y="9934"/>
                  </a:lnTo>
                  <a:lnTo>
                    <a:pt x="146774" y="12969"/>
                  </a:lnTo>
                  <a:lnTo>
                    <a:pt x="147856" y="16580"/>
                  </a:lnTo>
                  <a:lnTo>
                    <a:pt x="148576" y="20576"/>
                  </a:lnTo>
                  <a:lnTo>
                    <a:pt x="148263" y="24032"/>
                  </a:lnTo>
                  <a:lnTo>
                    <a:pt x="147262" y="27131"/>
                  </a:lnTo>
                  <a:lnTo>
                    <a:pt x="145799" y="29990"/>
                  </a:lnTo>
                  <a:lnTo>
                    <a:pt x="143237" y="33484"/>
                  </a:lnTo>
                  <a:lnTo>
                    <a:pt x="139942" y="37401"/>
                  </a:lnTo>
                  <a:lnTo>
                    <a:pt x="136157" y="41599"/>
                  </a:lnTo>
                  <a:lnTo>
                    <a:pt x="132840" y="45986"/>
                  </a:lnTo>
                  <a:lnTo>
                    <a:pt x="129836" y="50498"/>
                  </a:lnTo>
                  <a:lnTo>
                    <a:pt x="127038" y="55093"/>
                  </a:lnTo>
                  <a:lnTo>
                    <a:pt x="123586" y="58950"/>
                  </a:lnTo>
                  <a:lnTo>
                    <a:pt x="119698" y="62316"/>
                  </a:lnTo>
                  <a:lnTo>
                    <a:pt x="115516" y="65353"/>
                  </a:lnTo>
                  <a:lnTo>
                    <a:pt x="111936" y="68172"/>
                  </a:lnTo>
                  <a:lnTo>
                    <a:pt x="108756" y="70845"/>
                  </a:lnTo>
                  <a:lnTo>
                    <a:pt x="105842" y="73420"/>
                  </a:lnTo>
                  <a:lnTo>
                    <a:pt x="102312" y="75931"/>
                  </a:lnTo>
                  <a:lnTo>
                    <a:pt x="98369" y="78398"/>
                  </a:lnTo>
                  <a:lnTo>
                    <a:pt x="94155" y="80837"/>
                  </a:lnTo>
                  <a:lnTo>
                    <a:pt x="90551" y="82463"/>
                  </a:lnTo>
                  <a:lnTo>
                    <a:pt x="87355" y="83547"/>
                  </a:lnTo>
                  <a:lnTo>
                    <a:pt x="80315" y="85287"/>
                  </a:lnTo>
                  <a:lnTo>
                    <a:pt x="75303" y="85588"/>
                  </a:lnTo>
                  <a:lnTo>
                    <a:pt x="71539" y="85712"/>
                  </a:lnTo>
                  <a:lnTo>
                    <a:pt x="71467" y="81921"/>
                  </a:lnTo>
                  <a:lnTo>
                    <a:pt x="72252" y="80805"/>
                  </a:lnTo>
                  <a:lnTo>
                    <a:pt x="73568" y="80060"/>
                  </a:lnTo>
                  <a:lnTo>
                    <a:pt x="75239" y="79564"/>
                  </a:lnTo>
                  <a:lnTo>
                    <a:pt x="79212" y="76896"/>
                  </a:lnTo>
                  <a:lnTo>
                    <a:pt x="84418" y="73064"/>
                  </a:lnTo>
                  <a:lnTo>
                    <a:pt x="88029" y="70931"/>
                  </a:lnTo>
                  <a:lnTo>
                    <a:pt x="92024" y="68715"/>
                  </a:lnTo>
                  <a:lnTo>
                    <a:pt x="95480" y="67238"/>
                  </a:lnTo>
                  <a:lnTo>
                    <a:pt x="98579" y="66253"/>
                  </a:lnTo>
                  <a:lnTo>
                    <a:pt x="101437" y="65597"/>
                  </a:lnTo>
                  <a:lnTo>
                    <a:pt x="104932" y="65159"/>
                  </a:lnTo>
                  <a:lnTo>
                    <a:pt x="108848" y="64867"/>
                  </a:lnTo>
                  <a:lnTo>
                    <a:pt x="113047" y="64673"/>
                  </a:lnTo>
                  <a:lnTo>
                    <a:pt x="121946" y="64457"/>
                  </a:lnTo>
                  <a:lnTo>
                    <a:pt x="140593" y="64318"/>
                  </a:lnTo>
                  <a:lnTo>
                    <a:pt x="144529" y="65100"/>
                  </a:lnTo>
                  <a:lnTo>
                    <a:pt x="147946" y="66415"/>
                  </a:lnTo>
                  <a:lnTo>
                    <a:pt x="151018" y="68086"/>
                  </a:lnTo>
                  <a:lnTo>
                    <a:pt x="162927" y="74230"/>
                  </a:lnTo>
                  <a:lnTo>
                    <a:pt x="165768" y="77264"/>
                  </a:lnTo>
                  <a:lnTo>
                    <a:pt x="167662" y="80875"/>
                  </a:lnTo>
                  <a:lnTo>
                    <a:pt x="168925" y="84870"/>
                  </a:lnTo>
                  <a:lnTo>
                    <a:pt x="172444" y="91425"/>
                  </a:lnTo>
                  <a:lnTo>
                    <a:pt x="174494" y="94284"/>
                  </a:lnTo>
                  <a:lnTo>
                    <a:pt x="175861" y="97777"/>
                  </a:lnTo>
                  <a:lnTo>
                    <a:pt x="176772" y="101694"/>
                  </a:lnTo>
                  <a:lnTo>
                    <a:pt x="177379" y="105893"/>
                  </a:lnTo>
                  <a:lnTo>
                    <a:pt x="176990" y="111073"/>
                  </a:lnTo>
                  <a:lnTo>
                    <a:pt x="175938" y="116908"/>
                  </a:lnTo>
                  <a:lnTo>
                    <a:pt x="174442" y="123179"/>
                  </a:lnTo>
                  <a:lnTo>
                    <a:pt x="172651" y="128947"/>
                  </a:lnTo>
                  <a:lnTo>
                    <a:pt x="170663" y="134381"/>
                  </a:lnTo>
                  <a:lnTo>
                    <a:pt x="168545" y="139590"/>
                  </a:lnTo>
                  <a:lnTo>
                    <a:pt x="165545" y="144650"/>
                  </a:lnTo>
                  <a:lnTo>
                    <a:pt x="161957" y="149611"/>
                  </a:lnTo>
                  <a:lnTo>
                    <a:pt x="157978" y="154506"/>
                  </a:lnTo>
                  <a:lnTo>
                    <a:pt x="154531" y="159357"/>
                  </a:lnTo>
                  <a:lnTo>
                    <a:pt x="151440" y="164178"/>
                  </a:lnTo>
                  <a:lnTo>
                    <a:pt x="148585" y="168980"/>
                  </a:lnTo>
                  <a:lnTo>
                    <a:pt x="145094" y="173769"/>
                  </a:lnTo>
                  <a:lnTo>
                    <a:pt x="141180" y="178549"/>
                  </a:lnTo>
                  <a:lnTo>
                    <a:pt x="136983" y="183323"/>
                  </a:lnTo>
                  <a:lnTo>
                    <a:pt x="131803" y="188093"/>
                  </a:lnTo>
                  <a:lnTo>
                    <a:pt x="125969" y="192861"/>
                  </a:lnTo>
                  <a:lnTo>
                    <a:pt x="119698" y="197627"/>
                  </a:lnTo>
                  <a:lnTo>
                    <a:pt x="113930" y="201598"/>
                  </a:lnTo>
                  <a:lnTo>
                    <a:pt x="108497" y="205039"/>
                  </a:lnTo>
                  <a:lnTo>
                    <a:pt x="103289" y="208127"/>
                  </a:lnTo>
                  <a:lnTo>
                    <a:pt x="98228" y="210979"/>
                  </a:lnTo>
                  <a:lnTo>
                    <a:pt x="88372" y="216265"/>
                  </a:lnTo>
                  <a:lnTo>
                    <a:pt x="73898" y="223703"/>
                  </a:lnTo>
                  <a:lnTo>
                    <a:pt x="68315" y="225332"/>
                  </a:lnTo>
                  <a:lnTo>
                    <a:pt x="62213" y="226418"/>
                  </a:lnTo>
                  <a:lnTo>
                    <a:pt x="55762" y="227142"/>
                  </a:lnTo>
                  <a:lnTo>
                    <a:pt x="49875" y="227625"/>
                  </a:lnTo>
                  <a:lnTo>
                    <a:pt x="44363" y="227947"/>
                  </a:lnTo>
                  <a:lnTo>
                    <a:pt x="34004" y="228304"/>
                  </a:lnTo>
                  <a:lnTo>
                    <a:pt x="13406" y="228552"/>
                  </a:lnTo>
                  <a:lnTo>
                    <a:pt x="0" y="2285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SMARTPenAnnotation361"/>
            <p:cNvSpPr/>
            <p:nvPr/>
          </p:nvSpPr>
          <p:spPr>
            <a:xfrm>
              <a:off x="7636668" y="4214855"/>
              <a:ext cx="978576" cy="563321"/>
            </a:xfrm>
            <a:custGeom>
              <a:avLst/>
              <a:gdLst/>
              <a:ahLst/>
              <a:cxnLst/>
              <a:rect l="0" t="0" r="0" b="0"/>
              <a:pathLst>
                <a:path w="978576" h="563321">
                  <a:moveTo>
                    <a:pt x="42863" y="114257"/>
                  </a:moveTo>
                  <a:lnTo>
                    <a:pt x="39070" y="114257"/>
                  </a:lnTo>
                  <a:lnTo>
                    <a:pt x="37159" y="115051"/>
                  </a:lnTo>
                  <a:lnTo>
                    <a:pt x="28957" y="121107"/>
                  </a:lnTo>
                  <a:lnTo>
                    <a:pt x="23741" y="131956"/>
                  </a:lnTo>
                  <a:lnTo>
                    <a:pt x="22458" y="137469"/>
                  </a:lnTo>
                  <a:lnTo>
                    <a:pt x="21736" y="152620"/>
                  </a:lnTo>
                  <a:lnTo>
                    <a:pt x="21472" y="186043"/>
                  </a:lnTo>
                  <a:lnTo>
                    <a:pt x="21432" y="298622"/>
                  </a:lnTo>
                  <a:lnTo>
                    <a:pt x="19315" y="315789"/>
                  </a:lnTo>
                  <a:lnTo>
                    <a:pt x="17639" y="324812"/>
                  </a:lnTo>
                  <a:lnTo>
                    <a:pt x="16522" y="334001"/>
                  </a:lnTo>
                  <a:lnTo>
                    <a:pt x="15778" y="343303"/>
                  </a:lnTo>
                  <a:lnTo>
                    <a:pt x="15281" y="352680"/>
                  </a:lnTo>
                  <a:lnTo>
                    <a:pt x="14729" y="369448"/>
                  </a:lnTo>
                  <a:lnTo>
                    <a:pt x="13690" y="384837"/>
                  </a:lnTo>
                  <a:lnTo>
                    <a:pt x="10583" y="399615"/>
                  </a:lnTo>
                  <a:lnTo>
                    <a:pt x="8673" y="414120"/>
                  </a:lnTo>
                  <a:lnTo>
                    <a:pt x="7823" y="428505"/>
                  </a:lnTo>
                  <a:lnTo>
                    <a:pt x="7446" y="442835"/>
                  </a:lnTo>
                  <a:lnTo>
                    <a:pt x="7145" y="522384"/>
                  </a:lnTo>
                  <a:lnTo>
                    <a:pt x="7939" y="525248"/>
                  </a:lnTo>
                  <a:lnTo>
                    <a:pt x="12054" y="533071"/>
                  </a:lnTo>
                  <a:lnTo>
                    <a:pt x="13296" y="537992"/>
                  </a:lnTo>
                  <a:lnTo>
                    <a:pt x="14420" y="539623"/>
                  </a:lnTo>
                  <a:lnTo>
                    <a:pt x="15963" y="540709"/>
                  </a:lnTo>
                  <a:lnTo>
                    <a:pt x="19796" y="541916"/>
                  </a:lnTo>
                  <a:lnTo>
                    <a:pt x="24145" y="542453"/>
                  </a:lnTo>
                  <a:lnTo>
                    <a:pt x="26415" y="543390"/>
                  </a:lnTo>
                  <a:lnTo>
                    <a:pt x="33403" y="547707"/>
                  </a:lnTo>
                  <a:lnTo>
                    <a:pt x="38130" y="548995"/>
                  </a:lnTo>
                  <a:lnTo>
                    <a:pt x="48424" y="550616"/>
                  </a:lnTo>
                  <a:lnTo>
                    <a:pt x="60474" y="554875"/>
                  </a:lnTo>
                  <a:lnTo>
                    <a:pt x="83468" y="556867"/>
                  </a:lnTo>
                  <a:lnTo>
                    <a:pt x="112827" y="557130"/>
                  </a:lnTo>
                  <a:lnTo>
                    <a:pt x="182485" y="557169"/>
                  </a:lnTo>
                  <a:lnTo>
                    <a:pt x="206205" y="560962"/>
                  </a:lnTo>
                  <a:lnTo>
                    <a:pt x="232107" y="563320"/>
                  </a:lnTo>
                  <a:lnTo>
                    <a:pt x="252648" y="561755"/>
                  </a:lnTo>
                  <a:lnTo>
                    <a:pt x="274213" y="559207"/>
                  </a:lnTo>
                  <a:lnTo>
                    <a:pt x="304204" y="557773"/>
                  </a:lnTo>
                  <a:lnTo>
                    <a:pt x="333992" y="557349"/>
                  </a:lnTo>
                  <a:lnTo>
                    <a:pt x="565328" y="557170"/>
                  </a:lnTo>
                  <a:lnTo>
                    <a:pt x="587278" y="555053"/>
                  </a:lnTo>
                  <a:lnTo>
                    <a:pt x="610262" y="552260"/>
                  </a:lnTo>
                  <a:lnTo>
                    <a:pt x="633707" y="551019"/>
                  </a:lnTo>
                  <a:lnTo>
                    <a:pt x="655239" y="550467"/>
                  </a:lnTo>
                  <a:lnTo>
                    <a:pt x="698726" y="550113"/>
                  </a:lnTo>
                  <a:lnTo>
                    <a:pt x="726143" y="546259"/>
                  </a:lnTo>
                  <a:lnTo>
                    <a:pt x="749348" y="543883"/>
                  </a:lnTo>
                  <a:lnTo>
                    <a:pt x="778522" y="543080"/>
                  </a:lnTo>
                  <a:lnTo>
                    <a:pt x="810576" y="542908"/>
                  </a:lnTo>
                  <a:lnTo>
                    <a:pt x="815022" y="542106"/>
                  </a:lnTo>
                  <a:lnTo>
                    <a:pt x="834305" y="532941"/>
                  </a:lnTo>
                  <a:lnTo>
                    <a:pt x="844190" y="526090"/>
                  </a:lnTo>
                  <a:lnTo>
                    <a:pt x="852145" y="519033"/>
                  </a:lnTo>
                  <a:lnTo>
                    <a:pt x="853847" y="515870"/>
                  </a:lnTo>
                  <a:lnTo>
                    <a:pt x="857036" y="503040"/>
                  </a:lnTo>
                  <a:lnTo>
                    <a:pt x="860594" y="491043"/>
                  </a:lnTo>
                  <a:lnTo>
                    <a:pt x="863268" y="474694"/>
                  </a:lnTo>
                  <a:lnTo>
                    <a:pt x="866011" y="460453"/>
                  </a:lnTo>
                  <a:lnTo>
                    <a:pt x="869081" y="444335"/>
                  </a:lnTo>
                  <a:lnTo>
                    <a:pt x="870446" y="429233"/>
                  </a:lnTo>
                  <a:lnTo>
                    <a:pt x="873169" y="414584"/>
                  </a:lnTo>
                  <a:lnTo>
                    <a:pt x="876232" y="399342"/>
                  </a:lnTo>
                  <a:lnTo>
                    <a:pt x="877592" y="381984"/>
                  </a:lnTo>
                  <a:lnTo>
                    <a:pt x="878750" y="372911"/>
                  </a:lnTo>
                  <a:lnTo>
                    <a:pt x="880314" y="363687"/>
                  </a:lnTo>
                  <a:lnTo>
                    <a:pt x="882151" y="354362"/>
                  </a:lnTo>
                  <a:lnTo>
                    <a:pt x="886309" y="335535"/>
                  </a:lnTo>
                  <a:lnTo>
                    <a:pt x="895446" y="297578"/>
                  </a:lnTo>
                  <a:lnTo>
                    <a:pt x="897001" y="288065"/>
                  </a:lnTo>
                  <a:lnTo>
                    <a:pt x="898039" y="278548"/>
                  </a:lnTo>
                  <a:lnTo>
                    <a:pt x="898730" y="269028"/>
                  </a:lnTo>
                  <a:lnTo>
                    <a:pt x="899985" y="259507"/>
                  </a:lnTo>
                  <a:lnTo>
                    <a:pt x="901615" y="249984"/>
                  </a:lnTo>
                  <a:lnTo>
                    <a:pt x="903495" y="240460"/>
                  </a:lnTo>
                  <a:lnTo>
                    <a:pt x="906336" y="230936"/>
                  </a:lnTo>
                  <a:lnTo>
                    <a:pt x="909818" y="221412"/>
                  </a:lnTo>
                  <a:lnTo>
                    <a:pt x="913727" y="211887"/>
                  </a:lnTo>
                  <a:lnTo>
                    <a:pt x="917126" y="202362"/>
                  </a:lnTo>
                  <a:lnTo>
                    <a:pt x="920186" y="192838"/>
                  </a:lnTo>
                  <a:lnTo>
                    <a:pt x="923021" y="183313"/>
                  </a:lnTo>
                  <a:lnTo>
                    <a:pt x="926497" y="173788"/>
                  </a:lnTo>
                  <a:lnTo>
                    <a:pt x="930402" y="164263"/>
                  </a:lnTo>
                  <a:lnTo>
                    <a:pt x="934593" y="154738"/>
                  </a:lnTo>
                  <a:lnTo>
                    <a:pt x="941366" y="137805"/>
                  </a:lnTo>
                  <a:lnTo>
                    <a:pt x="947817" y="122342"/>
                  </a:lnTo>
                  <a:lnTo>
                    <a:pt x="955974" y="107531"/>
                  </a:lnTo>
                  <a:lnTo>
                    <a:pt x="960659" y="93011"/>
                  </a:lnTo>
                  <a:lnTo>
                    <a:pt x="963535" y="79415"/>
                  </a:lnTo>
                  <a:lnTo>
                    <a:pt x="969616" y="62835"/>
                  </a:lnTo>
                  <a:lnTo>
                    <a:pt x="975652" y="47868"/>
                  </a:lnTo>
                  <a:lnTo>
                    <a:pt x="978093" y="30705"/>
                  </a:lnTo>
                  <a:lnTo>
                    <a:pt x="978575" y="19436"/>
                  </a:lnTo>
                  <a:lnTo>
                    <a:pt x="977821" y="16912"/>
                  </a:lnTo>
                  <a:lnTo>
                    <a:pt x="974866" y="11990"/>
                  </a:lnTo>
                  <a:lnTo>
                    <a:pt x="972967" y="10360"/>
                  </a:lnTo>
                  <a:lnTo>
                    <a:pt x="970908" y="9274"/>
                  </a:lnTo>
                  <a:lnTo>
                    <a:pt x="968740" y="8549"/>
                  </a:lnTo>
                  <a:lnTo>
                    <a:pt x="964217" y="5628"/>
                  </a:lnTo>
                  <a:lnTo>
                    <a:pt x="961898" y="3738"/>
                  </a:lnTo>
                  <a:lnTo>
                    <a:pt x="958765" y="2478"/>
                  </a:lnTo>
                  <a:lnTo>
                    <a:pt x="944448" y="455"/>
                  </a:lnTo>
                  <a:lnTo>
                    <a:pt x="915392" y="0"/>
                  </a:lnTo>
                  <a:lnTo>
                    <a:pt x="904522" y="770"/>
                  </a:lnTo>
                  <a:lnTo>
                    <a:pt x="878142" y="5615"/>
                  </a:lnTo>
                  <a:lnTo>
                    <a:pt x="850000" y="6807"/>
                  </a:lnTo>
                  <a:lnTo>
                    <a:pt x="824851" y="10806"/>
                  </a:lnTo>
                  <a:lnTo>
                    <a:pt x="792819" y="14359"/>
                  </a:lnTo>
                  <a:lnTo>
                    <a:pt x="765222" y="18953"/>
                  </a:lnTo>
                  <a:lnTo>
                    <a:pt x="743589" y="20306"/>
                  </a:lnTo>
                  <a:lnTo>
                    <a:pt x="720745" y="23024"/>
                  </a:lnTo>
                  <a:lnTo>
                    <a:pt x="698156" y="26084"/>
                  </a:lnTo>
                  <a:lnTo>
                    <a:pt x="677533" y="27444"/>
                  </a:lnTo>
                  <a:lnTo>
                    <a:pt x="655668" y="30165"/>
                  </a:lnTo>
                  <a:lnTo>
                    <a:pt x="632721" y="33227"/>
                  </a:lnTo>
                  <a:lnTo>
                    <a:pt x="609293" y="34587"/>
                  </a:lnTo>
                  <a:lnTo>
                    <a:pt x="585651" y="37309"/>
                  </a:lnTo>
                  <a:lnTo>
                    <a:pt x="561915" y="41164"/>
                  </a:lnTo>
                  <a:lnTo>
                    <a:pt x="538136" y="45523"/>
                  </a:lnTo>
                  <a:lnTo>
                    <a:pt x="514338" y="47990"/>
                  </a:lnTo>
                  <a:lnTo>
                    <a:pt x="489739" y="49880"/>
                  </a:lnTo>
                  <a:lnTo>
                    <a:pt x="462930" y="53366"/>
                  </a:lnTo>
                  <a:lnTo>
                    <a:pt x="437257" y="55444"/>
                  </a:lnTo>
                  <a:lnTo>
                    <a:pt x="412618" y="56368"/>
                  </a:lnTo>
                  <a:lnTo>
                    <a:pt x="375640" y="56888"/>
                  </a:lnTo>
                  <a:lnTo>
                    <a:pt x="141613" y="57107"/>
                  </a:lnTo>
                  <a:lnTo>
                    <a:pt x="116044" y="60899"/>
                  </a:lnTo>
                  <a:lnTo>
                    <a:pt x="89593" y="63258"/>
                  </a:lnTo>
                  <a:lnTo>
                    <a:pt x="65440" y="63957"/>
                  </a:lnTo>
                  <a:lnTo>
                    <a:pt x="52633" y="66237"/>
                  </a:lnTo>
                  <a:lnTo>
                    <a:pt x="40855" y="69102"/>
                  </a:lnTo>
                  <a:lnTo>
                    <a:pt x="14464" y="71093"/>
                  </a:lnTo>
                  <a:lnTo>
                    <a:pt x="11231" y="71987"/>
                  </a:lnTo>
                  <a:lnTo>
                    <a:pt x="0" y="785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- 2x - 4y = 30</a:t>
            </a:r>
            <a:br>
              <a:rPr lang="es-ES" dirty="0"/>
            </a:br>
            <a:r>
              <a:rPr lang="es-ES" dirty="0"/>
              <a:t>2x - 5y = 51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36" name="SMARTPenAnnotation166"/>
          <p:cNvSpPr/>
          <p:nvPr/>
        </p:nvSpPr>
        <p:spPr>
          <a:xfrm>
            <a:off x="300037" y="1235868"/>
            <a:ext cx="92870" cy="191460"/>
          </a:xfrm>
          <a:custGeom>
            <a:avLst/>
            <a:gdLst/>
            <a:ahLst/>
            <a:cxnLst/>
            <a:rect l="0" t="0" r="0" b="0"/>
            <a:pathLst>
              <a:path w="92870" h="191460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9943" y="6151"/>
                </a:lnTo>
                <a:lnTo>
                  <a:pt x="12185" y="8069"/>
                </a:lnTo>
                <a:lnTo>
                  <a:pt x="14473" y="10936"/>
                </a:lnTo>
                <a:lnTo>
                  <a:pt x="16793" y="14434"/>
                </a:lnTo>
                <a:lnTo>
                  <a:pt x="19133" y="17561"/>
                </a:lnTo>
                <a:lnTo>
                  <a:pt x="21486" y="20438"/>
                </a:lnTo>
                <a:lnTo>
                  <a:pt x="23849" y="23151"/>
                </a:lnTo>
                <a:lnTo>
                  <a:pt x="25424" y="26546"/>
                </a:lnTo>
                <a:lnTo>
                  <a:pt x="26475" y="30398"/>
                </a:lnTo>
                <a:lnTo>
                  <a:pt x="27175" y="34553"/>
                </a:lnTo>
                <a:lnTo>
                  <a:pt x="28435" y="38910"/>
                </a:lnTo>
                <a:lnTo>
                  <a:pt x="30069" y="43403"/>
                </a:lnTo>
                <a:lnTo>
                  <a:pt x="31952" y="47985"/>
                </a:lnTo>
                <a:lnTo>
                  <a:pt x="34002" y="52628"/>
                </a:lnTo>
                <a:lnTo>
                  <a:pt x="38395" y="62019"/>
                </a:lnTo>
                <a:lnTo>
                  <a:pt x="40678" y="67540"/>
                </a:lnTo>
                <a:lnTo>
                  <a:pt x="42994" y="73602"/>
                </a:lnTo>
                <a:lnTo>
                  <a:pt x="45331" y="80024"/>
                </a:lnTo>
                <a:lnTo>
                  <a:pt x="46890" y="85893"/>
                </a:lnTo>
                <a:lnTo>
                  <a:pt x="47928" y="91394"/>
                </a:lnTo>
                <a:lnTo>
                  <a:pt x="48621" y="96648"/>
                </a:lnTo>
                <a:lnTo>
                  <a:pt x="49083" y="101738"/>
                </a:lnTo>
                <a:lnTo>
                  <a:pt x="49391" y="106719"/>
                </a:lnTo>
                <a:lnTo>
                  <a:pt x="49596" y="111628"/>
                </a:lnTo>
                <a:lnTo>
                  <a:pt x="50526" y="116487"/>
                </a:lnTo>
                <a:lnTo>
                  <a:pt x="51941" y="121315"/>
                </a:lnTo>
                <a:lnTo>
                  <a:pt x="53677" y="126120"/>
                </a:lnTo>
                <a:lnTo>
                  <a:pt x="54835" y="130911"/>
                </a:lnTo>
                <a:lnTo>
                  <a:pt x="55606" y="135693"/>
                </a:lnTo>
                <a:lnTo>
                  <a:pt x="56121" y="140468"/>
                </a:lnTo>
                <a:lnTo>
                  <a:pt x="57258" y="145239"/>
                </a:lnTo>
                <a:lnTo>
                  <a:pt x="58809" y="150008"/>
                </a:lnTo>
                <a:lnTo>
                  <a:pt x="60637" y="154774"/>
                </a:lnTo>
                <a:lnTo>
                  <a:pt x="62650" y="158745"/>
                </a:lnTo>
                <a:lnTo>
                  <a:pt x="64785" y="162186"/>
                </a:lnTo>
                <a:lnTo>
                  <a:pt x="67003" y="165274"/>
                </a:lnTo>
                <a:lnTo>
                  <a:pt x="69275" y="168127"/>
                </a:lnTo>
                <a:lnTo>
                  <a:pt x="71583" y="170822"/>
                </a:lnTo>
                <a:lnTo>
                  <a:pt x="73916" y="173413"/>
                </a:lnTo>
                <a:lnTo>
                  <a:pt x="78624" y="178408"/>
                </a:lnTo>
                <a:lnTo>
                  <a:pt x="80991" y="180851"/>
                </a:lnTo>
                <a:lnTo>
                  <a:pt x="82569" y="183274"/>
                </a:lnTo>
                <a:lnTo>
                  <a:pt x="84322" y="188082"/>
                </a:lnTo>
                <a:lnTo>
                  <a:pt x="85584" y="189682"/>
                </a:lnTo>
                <a:lnTo>
                  <a:pt x="87218" y="190748"/>
                </a:lnTo>
                <a:lnTo>
                  <a:pt x="89102" y="191459"/>
                </a:lnTo>
                <a:lnTo>
                  <a:pt x="90357" y="191140"/>
                </a:lnTo>
                <a:lnTo>
                  <a:pt x="91195" y="190133"/>
                </a:lnTo>
                <a:lnTo>
                  <a:pt x="92869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67"/>
          <p:cNvSpPr/>
          <p:nvPr/>
        </p:nvSpPr>
        <p:spPr>
          <a:xfrm>
            <a:off x="242887" y="1314450"/>
            <a:ext cx="235745" cy="7144"/>
          </a:xfrm>
          <a:custGeom>
            <a:avLst/>
            <a:gdLst/>
            <a:ahLst/>
            <a:cxnLst/>
            <a:rect l="0" t="0" r="0" b="0"/>
            <a:pathLst>
              <a:path w="235745" h="7144">
                <a:moveTo>
                  <a:pt x="0" y="7143"/>
                </a:moveTo>
                <a:lnTo>
                  <a:pt x="3792" y="7143"/>
                </a:lnTo>
                <a:lnTo>
                  <a:pt x="4910" y="6350"/>
                </a:lnTo>
                <a:lnTo>
                  <a:pt x="5654" y="5027"/>
                </a:lnTo>
                <a:lnTo>
                  <a:pt x="6151" y="3351"/>
                </a:lnTo>
                <a:lnTo>
                  <a:pt x="8069" y="2234"/>
                </a:lnTo>
                <a:lnTo>
                  <a:pt x="10936" y="1489"/>
                </a:lnTo>
                <a:lnTo>
                  <a:pt x="14434" y="993"/>
                </a:lnTo>
                <a:lnTo>
                  <a:pt x="19148" y="661"/>
                </a:lnTo>
                <a:lnTo>
                  <a:pt x="24671" y="441"/>
                </a:lnTo>
                <a:lnTo>
                  <a:pt x="37159" y="196"/>
                </a:lnTo>
                <a:lnTo>
                  <a:pt x="188131" y="0"/>
                </a:lnTo>
                <a:lnTo>
                  <a:pt x="197652" y="793"/>
                </a:lnTo>
                <a:lnTo>
                  <a:pt x="207174" y="2116"/>
                </a:lnTo>
                <a:lnTo>
                  <a:pt x="235744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68"/>
          <p:cNvSpPr/>
          <p:nvPr/>
        </p:nvSpPr>
        <p:spPr>
          <a:xfrm>
            <a:off x="285750" y="1621657"/>
            <a:ext cx="3579019" cy="64251"/>
          </a:xfrm>
          <a:custGeom>
            <a:avLst/>
            <a:gdLst/>
            <a:ahLst/>
            <a:cxnLst/>
            <a:rect l="0" t="0" r="0" b="0"/>
            <a:pathLst>
              <a:path w="3579019" h="64251">
                <a:moveTo>
                  <a:pt x="0" y="49980"/>
                </a:moveTo>
                <a:lnTo>
                  <a:pt x="3792" y="49980"/>
                </a:lnTo>
                <a:lnTo>
                  <a:pt x="5703" y="49186"/>
                </a:lnTo>
                <a:lnTo>
                  <a:pt x="7770" y="47863"/>
                </a:lnTo>
                <a:lnTo>
                  <a:pt x="9943" y="46188"/>
                </a:lnTo>
                <a:lnTo>
                  <a:pt x="12978" y="45071"/>
                </a:lnTo>
                <a:lnTo>
                  <a:pt x="24835" y="43498"/>
                </a:lnTo>
                <a:lnTo>
                  <a:pt x="134259" y="42837"/>
                </a:lnTo>
                <a:lnTo>
                  <a:pt x="401438" y="42836"/>
                </a:lnTo>
                <a:lnTo>
                  <a:pt x="412088" y="42043"/>
                </a:lnTo>
                <a:lnTo>
                  <a:pt x="423156" y="40720"/>
                </a:lnTo>
                <a:lnTo>
                  <a:pt x="434504" y="39044"/>
                </a:lnTo>
                <a:lnTo>
                  <a:pt x="459813" y="37182"/>
                </a:lnTo>
                <a:lnTo>
                  <a:pt x="571382" y="35731"/>
                </a:lnTo>
                <a:lnTo>
                  <a:pt x="637512" y="34904"/>
                </a:lnTo>
                <a:lnTo>
                  <a:pt x="652814" y="33579"/>
                </a:lnTo>
                <a:lnTo>
                  <a:pt x="668572" y="31902"/>
                </a:lnTo>
                <a:lnTo>
                  <a:pt x="698780" y="30039"/>
                </a:lnTo>
                <a:lnTo>
                  <a:pt x="728875" y="28418"/>
                </a:lnTo>
                <a:lnTo>
                  <a:pt x="744679" y="26874"/>
                </a:lnTo>
                <a:lnTo>
                  <a:pt x="760771" y="25051"/>
                </a:lnTo>
                <a:lnTo>
                  <a:pt x="777056" y="23836"/>
                </a:lnTo>
                <a:lnTo>
                  <a:pt x="809966" y="22485"/>
                </a:lnTo>
                <a:lnTo>
                  <a:pt x="826521" y="21331"/>
                </a:lnTo>
                <a:lnTo>
                  <a:pt x="843114" y="19768"/>
                </a:lnTo>
                <a:lnTo>
                  <a:pt x="859732" y="17933"/>
                </a:lnTo>
                <a:lnTo>
                  <a:pt x="877161" y="16709"/>
                </a:lnTo>
                <a:lnTo>
                  <a:pt x="948642" y="14745"/>
                </a:lnTo>
                <a:lnTo>
                  <a:pt x="982800" y="13682"/>
                </a:lnTo>
                <a:lnTo>
                  <a:pt x="999687" y="12288"/>
                </a:lnTo>
                <a:lnTo>
                  <a:pt x="1016502" y="10564"/>
                </a:lnTo>
                <a:lnTo>
                  <a:pt x="1052118" y="8649"/>
                </a:lnTo>
                <a:lnTo>
                  <a:pt x="1162489" y="7252"/>
                </a:lnTo>
                <a:lnTo>
                  <a:pt x="1197699" y="6384"/>
                </a:lnTo>
                <a:lnTo>
                  <a:pt x="1215978" y="5041"/>
                </a:lnTo>
                <a:lnTo>
                  <a:pt x="1234515" y="3352"/>
                </a:lnTo>
                <a:lnTo>
                  <a:pt x="1272044" y="1475"/>
                </a:lnTo>
                <a:lnTo>
                  <a:pt x="1366897" y="172"/>
                </a:lnTo>
                <a:lnTo>
                  <a:pt x="1462095" y="0"/>
                </a:lnTo>
                <a:lnTo>
                  <a:pt x="1481142" y="785"/>
                </a:lnTo>
                <a:lnTo>
                  <a:pt x="1500190" y="2102"/>
                </a:lnTo>
                <a:lnTo>
                  <a:pt x="1519239" y="3774"/>
                </a:lnTo>
                <a:lnTo>
                  <a:pt x="1557338" y="5631"/>
                </a:lnTo>
                <a:lnTo>
                  <a:pt x="1656703" y="6922"/>
                </a:lnTo>
                <a:lnTo>
                  <a:pt x="1768147" y="7894"/>
                </a:lnTo>
                <a:lnTo>
                  <a:pt x="1788364" y="9223"/>
                </a:lnTo>
                <a:lnTo>
                  <a:pt x="1808986" y="10902"/>
                </a:lnTo>
                <a:lnTo>
                  <a:pt x="1848833" y="12769"/>
                </a:lnTo>
                <a:lnTo>
                  <a:pt x="1950206" y="14065"/>
                </a:lnTo>
                <a:lnTo>
                  <a:pt x="2047556" y="14235"/>
                </a:lnTo>
                <a:lnTo>
                  <a:pt x="2067506" y="15038"/>
                </a:lnTo>
                <a:lnTo>
                  <a:pt x="2087950" y="16367"/>
                </a:lnTo>
                <a:lnTo>
                  <a:pt x="2108723" y="18046"/>
                </a:lnTo>
                <a:lnTo>
                  <a:pt x="2148737" y="19912"/>
                </a:lnTo>
                <a:lnTo>
                  <a:pt x="2251020" y="21208"/>
                </a:lnTo>
                <a:lnTo>
                  <a:pt x="2353742" y="21379"/>
                </a:lnTo>
                <a:lnTo>
                  <a:pt x="2373230" y="22182"/>
                </a:lnTo>
                <a:lnTo>
                  <a:pt x="2392572" y="23510"/>
                </a:lnTo>
                <a:lnTo>
                  <a:pt x="2411817" y="25190"/>
                </a:lnTo>
                <a:lnTo>
                  <a:pt x="2452249" y="27056"/>
                </a:lnTo>
                <a:lnTo>
                  <a:pt x="2552015" y="28352"/>
                </a:lnTo>
                <a:lnTo>
                  <a:pt x="2647859" y="28523"/>
                </a:lnTo>
                <a:lnTo>
                  <a:pt x="2667733" y="29325"/>
                </a:lnTo>
                <a:lnTo>
                  <a:pt x="2688126" y="30654"/>
                </a:lnTo>
                <a:lnTo>
                  <a:pt x="2708865" y="32333"/>
                </a:lnTo>
                <a:lnTo>
                  <a:pt x="2746725" y="34200"/>
                </a:lnTo>
                <a:lnTo>
                  <a:pt x="2782867" y="35823"/>
                </a:lnTo>
                <a:lnTo>
                  <a:pt x="2820096" y="39190"/>
                </a:lnTo>
                <a:lnTo>
                  <a:pt x="2839708" y="40405"/>
                </a:lnTo>
                <a:lnTo>
                  <a:pt x="2920396" y="42356"/>
                </a:lnTo>
                <a:lnTo>
                  <a:pt x="2959272" y="43417"/>
                </a:lnTo>
                <a:lnTo>
                  <a:pt x="2978529" y="44811"/>
                </a:lnTo>
                <a:lnTo>
                  <a:pt x="2997717" y="46534"/>
                </a:lnTo>
                <a:lnTo>
                  <a:pt x="3033854" y="48448"/>
                </a:lnTo>
                <a:lnTo>
                  <a:pt x="3102326" y="49677"/>
                </a:lnTo>
                <a:lnTo>
                  <a:pt x="3119142" y="50572"/>
                </a:lnTo>
                <a:lnTo>
                  <a:pt x="3135909" y="51962"/>
                </a:lnTo>
                <a:lnTo>
                  <a:pt x="3152644" y="53683"/>
                </a:lnTo>
                <a:lnTo>
                  <a:pt x="3186054" y="55594"/>
                </a:lnTo>
                <a:lnTo>
                  <a:pt x="3289054" y="57034"/>
                </a:lnTo>
                <a:lnTo>
                  <a:pt x="3302365" y="57858"/>
                </a:lnTo>
                <a:lnTo>
                  <a:pt x="3316002" y="59201"/>
                </a:lnTo>
                <a:lnTo>
                  <a:pt x="3329855" y="60890"/>
                </a:lnTo>
                <a:lnTo>
                  <a:pt x="3353715" y="62766"/>
                </a:lnTo>
                <a:lnTo>
                  <a:pt x="3461965" y="64250"/>
                </a:lnTo>
                <a:lnTo>
                  <a:pt x="3521665" y="63473"/>
                </a:lnTo>
                <a:lnTo>
                  <a:pt x="3527289" y="62151"/>
                </a:lnTo>
                <a:lnTo>
                  <a:pt x="3532626" y="60475"/>
                </a:lnTo>
                <a:lnTo>
                  <a:pt x="3540673" y="58613"/>
                </a:lnTo>
                <a:lnTo>
                  <a:pt x="3571035" y="57141"/>
                </a:lnTo>
                <a:lnTo>
                  <a:pt x="3579018" y="571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69"/>
          <p:cNvSpPr/>
          <p:nvPr/>
        </p:nvSpPr>
        <p:spPr>
          <a:xfrm>
            <a:off x="1681809" y="1885950"/>
            <a:ext cx="397023" cy="35417"/>
          </a:xfrm>
          <a:custGeom>
            <a:avLst/>
            <a:gdLst/>
            <a:ahLst/>
            <a:cxnLst/>
            <a:rect l="0" t="0" r="0" b="0"/>
            <a:pathLst>
              <a:path w="397023" h="35417">
                <a:moveTo>
                  <a:pt x="4116" y="21431"/>
                </a:moveTo>
                <a:lnTo>
                  <a:pt x="0" y="21431"/>
                </a:lnTo>
                <a:lnTo>
                  <a:pt x="7846" y="21431"/>
                </a:lnTo>
                <a:lnTo>
                  <a:pt x="9778" y="22225"/>
                </a:lnTo>
                <a:lnTo>
                  <a:pt x="11859" y="23547"/>
                </a:lnTo>
                <a:lnTo>
                  <a:pt x="14040" y="25223"/>
                </a:lnTo>
                <a:lnTo>
                  <a:pt x="16288" y="26340"/>
                </a:lnTo>
                <a:lnTo>
                  <a:pt x="18581" y="27085"/>
                </a:lnTo>
                <a:lnTo>
                  <a:pt x="24038" y="27913"/>
                </a:lnTo>
                <a:lnTo>
                  <a:pt x="31755" y="28280"/>
                </a:lnTo>
                <a:lnTo>
                  <a:pt x="36036" y="29172"/>
                </a:lnTo>
                <a:lnTo>
                  <a:pt x="40477" y="30560"/>
                </a:lnTo>
                <a:lnTo>
                  <a:pt x="45025" y="32280"/>
                </a:lnTo>
                <a:lnTo>
                  <a:pt x="49645" y="33426"/>
                </a:lnTo>
                <a:lnTo>
                  <a:pt x="54312" y="34190"/>
                </a:lnTo>
                <a:lnTo>
                  <a:pt x="63731" y="35039"/>
                </a:lnTo>
                <a:lnTo>
                  <a:pt x="73209" y="35416"/>
                </a:lnTo>
                <a:lnTo>
                  <a:pt x="79547" y="34723"/>
                </a:lnTo>
                <a:lnTo>
                  <a:pt x="86947" y="33468"/>
                </a:lnTo>
                <a:lnTo>
                  <a:pt x="95055" y="31836"/>
                </a:lnTo>
                <a:lnTo>
                  <a:pt x="102842" y="29955"/>
                </a:lnTo>
                <a:lnTo>
                  <a:pt x="110414" y="27908"/>
                </a:lnTo>
                <a:lnTo>
                  <a:pt x="117844" y="25749"/>
                </a:lnTo>
                <a:lnTo>
                  <a:pt x="125972" y="24309"/>
                </a:lnTo>
                <a:lnTo>
                  <a:pt x="134566" y="23350"/>
                </a:lnTo>
                <a:lnTo>
                  <a:pt x="143470" y="22710"/>
                </a:lnTo>
                <a:lnTo>
                  <a:pt x="152581" y="21490"/>
                </a:lnTo>
                <a:lnTo>
                  <a:pt x="161830" y="19883"/>
                </a:lnTo>
                <a:lnTo>
                  <a:pt x="171171" y="18018"/>
                </a:lnTo>
                <a:lnTo>
                  <a:pt x="180573" y="16774"/>
                </a:lnTo>
                <a:lnTo>
                  <a:pt x="190017" y="15945"/>
                </a:lnTo>
                <a:lnTo>
                  <a:pt x="199487" y="15392"/>
                </a:lnTo>
                <a:lnTo>
                  <a:pt x="208976" y="14230"/>
                </a:lnTo>
                <a:lnTo>
                  <a:pt x="218476" y="12662"/>
                </a:lnTo>
                <a:lnTo>
                  <a:pt x="227985" y="10822"/>
                </a:lnTo>
                <a:lnTo>
                  <a:pt x="236706" y="8802"/>
                </a:lnTo>
                <a:lnTo>
                  <a:pt x="244901" y="6662"/>
                </a:lnTo>
                <a:lnTo>
                  <a:pt x="252745" y="4441"/>
                </a:lnTo>
                <a:lnTo>
                  <a:pt x="261150" y="2961"/>
                </a:lnTo>
                <a:lnTo>
                  <a:pt x="269928" y="1974"/>
                </a:lnTo>
                <a:lnTo>
                  <a:pt x="278955" y="1315"/>
                </a:lnTo>
                <a:lnTo>
                  <a:pt x="287354" y="877"/>
                </a:lnTo>
                <a:lnTo>
                  <a:pt x="303037" y="390"/>
                </a:lnTo>
                <a:lnTo>
                  <a:pt x="337608" y="51"/>
                </a:lnTo>
                <a:lnTo>
                  <a:pt x="397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70"/>
          <p:cNvSpPr/>
          <p:nvPr/>
        </p:nvSpPr>
        <p:spPr>
          <a:xfrm>
            <a:off x="2051384" y="1714536"/>
            <a:ext cx="277479" cy="314190"/>
          </a:xfrm>
          <a:custGeom>
            <a:avLst/>
            <a:gdLst/>
            <a:ahLst/>
            <a:cxnLst/>
            <a:rect l="0" t="0" r="0" b="0"/>
            <a:pathLst>
              <a:path w="277479" h="314190">
                <a:moveTo>
                  <a:pt x="198897" y="42826"/>
                </a:moveTo>
                <a:lnTo>
                  <a:pt x="198897" y="18708"/>
                </a:lnTo>
                <a:lnTo>
                  <a:pt x="198103" y="16429"/>
                </a:lnTo>
                <a:lnTo>
                  <a:pt x="195105" y="11779"/>
                </a:lnTo>
                <a:lnTo>
                  <a:pt x="188954" y="4699"/>
                </a:lnTo>
                <a:lnTo>
                  <a:pt x="186712" y="3121"/>
                </a:lnTo>
                <a:lnTo>
                  <a:pt x="182104" y="1367"/>
                </a:lnTo>
                <a:lnTo>
                  <a:pt x="175048" y="379"/>
                </a:lnTo>
                <a:lnTo>
                  <a:pt x="168189" y="148"/>
                </a:lnTo>
                <a:lnTo>
                  <a:pt x="147058" y="0"/>
                </a:lnTo>
                <a:lnTo>
                  <a:pt x="140525" y="782"/>
                </a:lnTo>
                <a:lnTo>
                  <a:pt x="133789" y="2096"/>
                </a:lnTo>
                <a:lnTo>
                  <a:pt x="126916" y="3767"/>
                </a:lnTo>
                <a:lnTo>
                  <a:pt x="119954" y="4880"/>
                </a:lnTo>
                <a:lnTo>
                  <a:pt x="112930" y="5623"/>
                </a:lnTo>
                <a:lnTo>
                  <a:pt x="105867" y="6117"/>
                </a:lnTo>
                <a:lnTo>
                  <a:pt x="97983" y="7241"/>
                </a:lnTo>
                <a:lnTo>
                  <a:pt x="89552" y="8784"/>
                </a:lnTo>
                <a:lnTo>
                  <a:pt x="80757" y="10606"/>
                </a:lnTo>
                <a:lnTo>
                  <a:pt x="73306" y="13409"/>
                </a:lnTo>
                <a:lnTo>
                  <a:pt x="66751" y="16864"/>
                </a:lnTo>
                <a:lnTo>
                  <a:pt x="60793" y="20756"/>
                </a:lnTo>
                <a:lnTo>
                  <a:pt x="55234" y="24144"/>
                </a:lnTo>
                <a:lnTo>
                  <a:pt x="49940" y="27196"/>
                </a:lnTo>
                <a:lnTo>
                  <a:pt x="39825" y="32705"/>
                </a:lnTo>
                <a:lnTo>
                  <a:pt x="30038" y="37798"/>
                </a:lnTo>
                <a:lnTo>
                  <a:pt x="22513" y="44825"/>
                </a:lnTo>
                <a:lnTo>
                  <a:pt x="16523" y="53240"/>
                </a:lnTo>
                <a:lnTo>
                  <a:pt x="11215" y="62271"/>
                </a:lnTo>
                <a:lnTo>
                  <a:pt x="8326" y="69460"/>
                </a:lnTo>
                <a:lnTo>
                  <a:pt x="6249" y="76095"/>
                </a:lnTo>
                <a:lnTo>
                  <a:pt x="2679" y="84335"/>
                </a:lnTo>
                <a:lnTo>
                  <a:pt x="564" y="93289"/>
                </a:lnTo>
                <a:lnTo>
                  <a:pt x="0" y="97899"/>
                </a:lnTo>
                <a:lnTo>
                  <a:pt x="1490" y="107255"/>
                </a:lnTo>
                <a:lnTo>
                  <a:pt x="4798" y="115911"/>
                </a:lnTo>
                <a:lnTo>
                  <a:pt x="10329" y="125247"/>
                </a:lnTo>
                <a:lnTo>
                  <a:pt x="13114" y="133040"/>
                </a:lnTo>
                <a:lnTo>
                  <a:pt x="16579" y="137954"/>
                </a:lnTo>
                <a:lnTo>
                  <a:pt x="19408" y="139582"/>
                </a:lnTo>
                <a:lnTo>
                  <a:pt x="30974" y="142668"/>
                </a:lnTo>
                <a:lnTo>
                  <a:pt x="35354" y="144312"/>
                </a:lnTo>
                <a:lnTo>
                  <a:pt x="39862" y="146202"/>
                </a:lnTo>
                <a:lnTo>
                  <a:pt x="44455" y="147462"/>
                </a:lnTo>
                <a:lnTo>
                  <a:pt x="49104" y="148302"/>
                </a:lnTo>
                <a:lnTo>
                  <a:pt x="53791" y="148862"/>
                </a:lnTo>
                <a:lnTo>
                  <a:pt x="58504" y="148442"/>
                </a:lnTo>
                <a:lnTo>
                  <a:pt x="63233" y="147368"/>
                </a:lnTo>
                <a:lnTo>
                  <a:pt x="67973" y="145858"/>
                </a:lnTo>
                <a:lnTo>
                  <a:pt x="72720" y="144852"/>
                </a:lnTo>
                <a:lnTo>
                  <a:pt x="77473" y="144181"/>
                </a:lnTo>
                <a:lnTo>
                  <a:pt x="82229" y="143733"/>
                </a:lnTo>
                <a:lnTo>
                  <a:pt x="86987" y="142641"/>
                </a:lnTo>
                <a:lnTo>
                  <a:pt x="91746" y="141119"/>
                </a:lnTo>
                <a:lnTo>
                  <a:pt x="96507" y="139311"/>
                </a:lnTo>
                <a:lnTo>
                  <a:pt x="108146" y="135185"/>
                </a:lnTo>
                <a:lnTo>
                  <a:pt x="114584" y="132974"/>
                </a:lnTo>
                <a:lnTo>
                  <a:pt x="120463" y="129912"/>
                </a:lnTo>
                <a:lnTo>
                  <a:pt x="125970" y="126284"/>
                </a:lnTo>
                <a:lnTo>
                  <a:pt x="131229" y="122277"/>
                </a:lnTo>
                <a:lnTo>
                  <a:pt x="136322" y="118812"/>
                </a:lnTo>
                <a:lnTo>
                  <a:pt x="141306" y="115708"/>
                </a:lnTo>
                <a:lnTo>
                  <a:pt x="146215" y="112846"/>
                </a:lnTo>
                <a:lnTo>
                  <a:pt x="153787" y="105431"/>
                </a:lnTo>
                <a:lnTo>
                  <a:pt x="159798" y="97638"/>
                </a:lnTo>
                <a:lnTo>
                  <a:pt x="167645" y="87994"/>
                </a:lnTo>
                <a:lnTo>
                  <a:pt x="172571" y="79834"/>
                </a:lnTo>
                <a:lnTo>
                  <a:pt x="179808" y="70107"/>
                </a:lnTo>
                <a:lnTo>
                  <a:pt x="186709" y="62624"/>
                </a:lnTo>
                <a:lnTo>
                  <a:pt x="193480" y="54800"/>
                </a:lnTo>
                <a:lnTo>
                  <a:pt x="196489" y="48677"/>
                </a:lnTo>
                <a:lnTo>
                  <a:pt x="198421" y="39072"/>
                </a:lnTo>
                <a:lnTo>
                  <a:pt x="198686" y="37189"/>
                </a:lnTo>
                <a:lnTo>
                  <a:pt x="199550" y="36687"/>
                </a:lnTo>
                <a:lnTo>
                  <a:pt x="205741" y="35721"/>
                </a:lnTo>
                <a:lnTo>
                  <a:pt x="202159" y="35694"/>
                </a:lnTo>
                <a:lnTo>
                  <a:pt x="201072" y="36484"/>
                </a:lnTo>
                <a:lnTo>
                  <a:pt x="200347" y="37804"/>
                </a:lnTo>
                <a:lnTo>
                  <a:pt x="199863" y="39478"/>
                </a:lnTo>
                <a:lnTo>
                  <a:pt x="200335" y="41388"/>
                </a:lnTo>
                <a:lnTo>
                  <a:pt x="202976" y="45626"/>
                </a:lnTo>
                <a:lnTo>
                  <a:pt x="208925" y="52475"/>
                </a:lnTo>
                <a:lnTo>
                  <a:pt x="213408" y="59285"/>
                </a:lnTo>
                <a:lnTo>
                  <a:pt x="215715" y="63324"/>
                </a:lnTo>
                <a:lnTo>
                  <a:pt x="218278" y="72045"/>
                </a:lnTo>
                <a:lnTo>
                  <a:pt x="220211" y="81212"/>
                </a:lnTo>
                <a:lnTo>
                  <a:pt x="223715" y="90578"/>
                </a:lnTo>
                <a:lnTo>
                  <a:pt x="227919" y="100033"/>
                </a:lnTo>
                <a:lnTo>
                  <a:pt x="230151" y="104776"/>
                </a:lnTo>
                <a:lnTo>
                  <a:pt x="231639" y="110320"/>
                </a:lnTo>
                <a:lnTo>
                  <a:pt x="232631" y="116397"/>
                </a:lnTo>
                <a:lnTo>
                  <a:pt x="233293" y="122830"/>
                </a:lnTo>
                <a:lnTo>
                  <a:pt x="233734" y="128705"/>
                </a:lnTo>
                <a:lnTo>
                  <a:pt x="234028" y="134210"/>
                </a:lnTo>
                <a:lnTo>
                  <a:pt x="234223" y="139468"/>
                </a:lnTo>
                <a:lnTo>
                  <a:pt x="235148" y="145354"/>
                </a:lnTo>
                <a:lnTo>
                  <a:pt x="236558" y="151659"/>
                </a:lnTo>
                <a:lnTo>
                  <a:pt x="238292" y="158244"/>
                </a:lnTo>
                <a:lnTo>
                  <a:pt x="239448" y="165015"/>
                </a:lnTo>
                <a:lnTo>
                  <a:pt x="240218" y="171910"/>
                </a:lnTo>
                <a:lnTo>
                  <a:pt x="240732" y="178888"/>
                </a:lnTo>
                <a:lnTo>
                  <a:pt x="241074" y="185128"/>
                </a:lnTo>
                <a:lnTo>
                  <a:pt x="241455" y="196294"/>
                </a:lnTo>
                <a:lnTo>
                  <a:pt x="242350" y="202288"/>
                </a:lnTo>
                <a:lnTo>
                  <a:pt x="243741" y="208665"/>
                </a:lnTo>
                <a:lnTo>
                  <a:pt x="245462" y="215298"/>
                </a:lnTo>
                <a:lnTo>
                  <a:pt x="246609" y="222101"/>
                </a:lnTo>
                <a:lnTo>
                  <a:pt x="247373" y="229018"/>
                </a:lnTo>
                <a:lnTo>
                  <a:pt x="247883" y="236010"/>
                </a:lnTo>
                <a:lnTo>
                  <a:pt x="249811" y="242259"/>
                </a:lnTo>
                <a:lnTo>
                  <a:pt x="252683" y="248013"/>
                </a:lnTo>
                <a:lnTo>
                  <a:pt x="256186" y="253436"/>
                </a:lnTo>
                <a:lnTo>
                  <a:pt x="258520" y="258639"/>
                </a:lnTo>
                <a:lnTo>
                  <a:pt x="260077" y="263695"/>
                </a:lnTo>
                <a:lnTo>
                  <a:pt x="261115" y="268653"/>
                </a:lnTo>
                <a:lnTo>
                  <a:pt x="262268" y="278396"/>
                </a:lnTo>
                <a:lnTo>
                  <a:pt x="262575" y="283216"/>
                </a:lnTo>
                <a:lnTo>
                  <a:pt x="263574" y="287224"/>
                </a:lnTo>
                <a:lnTo>
                  <a:pt x="267978" y="296656"/>
                </a:lnTo>
                <a:lnTo>
                  <a:pt x="269287" y="301954"/>
                </a:lnTo>
                <a:lnTo>
                  <a:pt x="270430" y="303684"/>
                </a:lnTo>
                <a:lnTo>
                  <a:pt x="271986" y="304838"/>
                </a:lnTo>
                <a:lnTo>
                  <a:pt x="273817" y="305607"/>
                </a:lnTo>
                <a:lnTo>
                  <a:pt x="275037" y="306913"/>
                </a:lnTo>
                <a:lnTo>
                  <a:pt x="275851" y="308578"/>
                </a:lnTo>
                <a:lnTo>
                  <a:pt x="277450" y="314189"/>
                </a:lnTo>
                <a:lnTo>
                  <a:pt x="277478" y="30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71"/>
          <p:cNvSpPr/>
          <p:nvPr/>
        </p:nvSpPr>
        <p:spPr>
          <a:xfrm>
            <a:off x="2421731" y="1843087"/>
            <a:ext cx="221457" cy="385752"/>
          </a:xfrm>
          <a:custGeom>
            <a:avLst/>
            <a:gdLst/>
            <a:ahLst/>
            <a:cxnLst/>
            <a:rect l="0" t="0" r="0" b="0"/>
            <a:pathLst>
              <a:path w="221457" h="385752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7741" y="19926"/>
                </a:lnTo>
                <a:lnTo>
                  <a:pt x="12789" y="31922"/>
                </a:lnTo>
                <a:lnTo>
                  <a:pt x="17061" y="40910"/>
                </a:lnTo>
                <a:lnTo>
                  <a:pt x="23929" y="51103"/>
                </a:lnTo>
                <a:lnTo>
                  <a:pt x="28626" y="60813"/>
                </a:lnTo>
                <a:lnTo>
                  <a:pt x="33360" y="72272"/>
                </a:lnTo>
                <a:lnTo>
                  <a:pt x="38110" y="82656"/>
                </a:lnTo>
                <a:lnTo>
                  <a:pt x="45247" y="97428"/>
                </a:lnTo>
                <a:lnTo>
                  <a:pt x="47891" y="104949"/>
                </a:lnTo>
                <a:lnTo>
                  <a:pt x="48596" y="108066"/>
                </a:lnTo>
                <a:lnTo>
                  <a:pt x="50653" y="110938"/>
                </a:lnTo>
                <a:lnTo>
                  <a:pt x="57173" y="116245"/>
                </a:lnTo>
                <a:lnTo>
                  <a:pt x="63246" y="123367"/>
                </a:lnTo>
                <a:lnTo>
                  <a:pt x="67796" y="131030"/>
                </a:lnTo>
                <a:lnTo>
                  <a:pt x="69819" y="137081"/>
                </a:lnTo>
                <a:lnTo>
                  <a:pt x="71152" y="139012"/>
                </a:lnTo>
                <a:lnTo>
                  <a:pt x="72835" y="140300"/>
                </a:lnTo>
                <a:lnTo>
                  <a:pt x="74750" y="141158"/>
                </a:lnTo>
                <a:lnTo>
                  <a:pt x="81238" y="146159"/>
                </a:lnTo>
                <a:lnTo>
                  <a:pt x="84396" y="148875"/>
                </a:lnTo>
                <a:lnTo>
                  <a:pt x="87251" y="149510"/>
                </a:lnTo>
                <a:lnTo>
                  <a:pt x="89123" y="149680"/>
                </a:lnTo>
                <a:lnTo>
                  <a:pt x="91166" y="148999"/>
                </a:lnTo>
                <a:lnTo>
                  <a:pt x="98030" y="144320"/>
                </a:lnTo>
                <a:lnTo>
                  <a:pt x="98690" y="143838"/>
                </a:lnTo>
                <a:lnTo>
                  <a:pt x="105454" y="132453"/>
                </a:lnTo>
                <a:lnTo>
                  <a:pt x="112120" y="124265"/>
                </a:lnTo>
                <a:lnTo>
                  <a:pt x="116771" y="119258"/>
                </a:lnTo>
                <a:lnTo>
                  <a:pt x="121483" y="112270"/>
                </a:lnTo>
                <a:lnTo>
                  <a:pt x="123851" y="108184"/>
                </a:lnTo>
                <a:lnTo>
                  <a:pt x="126482" y="99411"/>
                </a:lnTo>
                <a:lnTo>
                  <a:pt x="127184" y="94849"/>
                </a:lnTo>
                <a:lnTo>
                  <a:pt x="130080" y="87664"/>
                </a:lnTo>
                <a:lnTo>
                  <a:pt x="136173" y="77039"/>
                </a:lnTo>
                <a:lnTo>
                  <a:pt x="138407" y="72791"/>
                </a:lnTo>
                <a:lnTo>
                  <a:pt x="140889" y="63837"/>
                </a:lnTo>
                <a:lnTo>
                  <a:pt x="141551" y="59227"/>
                </a:lnTo>
                <a:lnTo>
                  <a:pt x="144403" y="51988"/>
                </a:lnTo>
                <a:lnTo>
                  <a:pt x="146275" y="48946"/>
                </a:lnTo>
                <a:lnTo>
                  <a:pt x="148355" y="41333"/>
                </a:lnTo>
                <a:lnTo>
                  <a:pt x="149526" y="30238"/>
                </a:lnTo>
                <a:lnTo>
                  <a:pt x="149975" y="20088"/>
                </a:lnTo>
                <a:lnTo>
                  <a:pt x="150010" y="15433"/>
                </a:lnTo>
                <a:lnTo>
                  <a:pt x="149219" y="15051"/>
                </a:lnTo>
                <a:lnTo>
                  <a:pt x="143169" y="14317"/>
                </a:lnTo>
                <a:lnTo>
                  <a:pt x="142901" y="24233"/>
                </a:lnTo>
                <a:lnTo>
                  <a:pt x="143686" y="26474"/>
                </a:lnTo>
                <a:lnTo>
                  <a:pt x="147789" y="33421"/>
                </a:lnTo>
                <a:lnTo>
                  <a:pt x="151695" y="44996"/>
                </a:lnTo>
                <a:lnTo>
                  <a:pt x="155526" y="53336"/>
                </a:lnTo>
                <a:lnTo>
                  <a:pt x="159875" y="62334"/>
                </a:lnTo>
                <a:lnTo>
                  <a:pt x="164453" y="73741"/>
                </a:lnTo>
                <a:lnTo>
                  <a:pt x="166785" y="80117"/>
                </a:lnTo>
                <a:lnTo>
                  <a:pt x="171493" y="91435"/>
                </a:lnTo>
                <a:lnTo>
                  <a:pt x="176232" y="102550"/>
                </a:lnTo>
                <a:lnTo>
                  <a:pt x="180983" y="115428"/>
                </a:lnTo>
                <a:lnTo>
                  <a:pt x="185741" y="126972"/>
                </a:lnTo>
                <a:lnTo>
                  <a:pt x="190501" y="138188"/>
                </a:lnTo>
                <a:lnTo>
                  <a:pt x="195263" y="151111"/>
                </a:lnTo>
                <a:lnTo>
                  <a:pt x="200025" y="162675"/>
                </a:lnTo>
                <a:lnTo>
                  <a:pt x="202406" y="167981"/>
                </a:lnTo>
                <a:lnTo>
                  <a:pt x="203994" y="173900"/>
                </a:lnTo>
                <a:lnTo>
                  <a:pt x="205052" y="180227"/>
                </a:lnTo>
                <a:lnTo>
                  <a:pt x="205758" y="186826"/>
                </a:lnTo>
                <a:lnTo>
                  <a:pt x="207022" y="193607"/>
                </a:lnTo>
                <a:lnTo>
                  <a:pt x="208658" y="200509"/>
                </a:lnTo>
                <a:lnTo>
                  <a:pt x="210543" y="207491"/>
                </a:lnTo>
                <a:lnTo>
                  <a:pt x="214754" y="219483"/>
                </a:lnTo>
                <a:lnTo>
                  <a:pt x="216988" y="224903"/>
                </a:lnTo>
                <a:lnTo>
                  <a:pt x="218477" y="230898"/>
                </a:lnTo>
                <a:lnTo>
                  <a:pt x="219470" y="237276"/>
                </a:lnTo>
                <a:lnTo>
                  <a:pt x="220132" y="243909"/>
                </a:lnTo>
                <a:lnTo>
                  <a:pt x="220868" y="255512"/>
                </a:lnTo>
                <a:lnTo>
                  <a:pt x="221195" y="265961"/>
                </a:lnTo>
                <a:lnTo>
                  <a:pt x="221404" y="287721"/>
                </a:lnTo>
                <a:lnTo>
                  <a:pt x="221422" y="294208"/>
                </a:lnTo>
                <a:lnTo>
                  <a:pt x="219324" y="305649"/>
                </a:lnTo>
                <a:lnTo>
                  <a:pt x="217654" y="310922"/>
                </a:lnTo>
                <a:lnTo>
                  <a:pt x="211564" y="321015"/>
                </a:lnTo>
                <a:lnTo>
                  <a:pt x="207718" y="325929"/>
                </a:lnTo>
                <a:lnTo>
                  <a:pt x="201327" y="335622"/>
                </a:lnTo>
                <a:lnTo>
                  <a:pt x="198512" y="340429"/>
                </a:lnTo>
                <a:lnTo>
                  <a:pt x="195047" y="344428"/>
                </a:lnTo>
                <a:lnTo>
                  <a:pt x="191150" y="347887"/>
                </a:lnTo>
                <a:lnTo>
                  <a:pt x="186965" y="350987"/>
                </a:lnTo>
                <a:lnTo>
                  <a:pt x="180197" y="358665"/>
                </a:lnTo>
                <a:lnTo>
                  <a:pt x="177282" y="362935"/>
                </a:lnTo>
                <a:lnTo>
                  <a:pt x="173750" y="366576"/>
                </a:lnTo>
                <a:lnTo>
                  <a:pt x="169808" y="369796"/>
                </a:lnTo>
                <a:lnTo>
                  <a:pt x="165593" y="372737"/>
                </a:lnTo>
                <a:lnTo>
                  <a:pt x="161195" y="375491"/>
                </a:lnTo>
                <a:lnTo>
                  <a:pt x="156676" y="378121"/>
                </a:lnTo>
                <a:lnTo>
                  <a:pt x="152075" y="380668"/>
                </a:lnTo>
                <a:lnTo>
                  <a:pt x="148215" y="382366"/>
                </a:lnTo>
                <a:lnTo>
                  <a:pt x="141809" y="384253"/>
                </a:lnTo>
                <a:lnTo>
                  <a:pt x="138195" y="384756"/>
                </a:lnTo>
                <a:lnTo>
                  <a:pt x="134199" y="385092"/>
                </a:lnTo>
                <a:lnTo>
                  <a:pt x="129947" y="385315"/>
                </a:lnTo>
                <a:lnTo>
                  <a:pt x="120990" y="385564"/>
                </a:lnTo>
                <a:lnTo>
                  <a:pt x="88079" y="385751"/>
                </a:lnTo>
                <a:lnTo>
                  <a:pt x="83326" y="384961"/>
                </a:lnTo>
                <a:lnTo>
                  <a:pt x="78569" y="383641"/>
                </a:lnTo>
                <a:lnTo>
                  <a:pt x="73811" y="381967"/>
                </a:lnTo>
                <a:lnTo>
                  <a:pt x="69845" y="379263"/>
                </a:lnTo>
                <a:lnTo>
                  <a:pt x="63321" y="372026"/>
                </a:lnTo>
                <a:lnTo>
                  <a:pt x="57776" y="365634"/>
                </a:lnTo>
                <a:lnTo>
                  <a:pt x="52666" y="359354"/>
                </a:lnTo>
                <a:lnTo>
                  <a:pt x="47749" y="351271"/>
                </a:lnTo>
                <a:lnTo>
                  <a:pt x="45034" y="342387"/>
                </a:lnTo>
                <a:lnTo>
                  <a:pt x="43827" y="333147"/>
                </a:lnTo>
                <a:lnTo>
                  <a:pt x="43291" y="323749"/>
                </a:lnTo>
                <a:lnTo>
                  <a:pt x="45170" y="314280"/>
                </a:lnTo>
                <a:lnTo>
                  <a:pt x="48650" y="304780"/>
                </a:lnTo>
                <a:lnTo>
                  <a:pt x="52843" y="295266"/>
                </a:lnTo>
                <a:lnTo>
                  <a:pt x="59469" y="285746"/>
                </a:lnTo>
                <a:lnTo>
                  <a:pt x="63458" y="280985"/>
                </a:lnTo>
                <a:lnTo>
                  <a:pt x="70008" y="271461"/>
                </a:lnTo>
                <a:lnTo>
                  <a:pt x="72866" y="266699"/>
                </a:lnTo>
                <a:lnTo>
                  <a:pt x="77152" y="261937"/>
                </a:lnTo>
                <a:lnTo>
                  <a:pt x="82391" y="257175"/>
                </a:lnTo>
                <a:lnTo>
                  <a:pt x="88265" y="252412"/>
                </a:lnTo>
                <a:lnTo>
                  <a:pt x="92974" y="248444"/>
                </a:lnTo>
                <a:lnTo>
                  <a:pt x="96908" y="245004"/>
                </a:lnTo>
                <a:lnTo>
                  <a:pt x="100324" y="241917"/>
                </a:lnTo>
                <a:lnTo>
                  <a:pt x="108353" y="234254"/>
                </a:lnTo>
                <a:lnTo>
                  <a:pt x="112716" y="229988"/>
                </a:lnTo>
                <a:lnTo>
                  <a:pt x="117213" y="226351"/>
                </a:lnTo>
                <a:lnTo>
                  <a:pt x="121798" y="223132"/>
                </a:lnTo>
                <a:lnTo>
                  <a:pt x="126442" y="220192"/>
                </a:lnTo>
                <a:lnTo>
                  <a:pt x="131126" y="217438"/>
                </a:lnTo>
                <a:lnTo>
                  <a:pt x="135836" y="214809"/>
                </a:lnTo>
                <a:lnTo>
                  <a:pt x="140564" y="212262"/>
                </a:lnTo>
                <a:lnTo>
                  <a:pt x="146096" y="210564"/>
                </a:lnTo>
                <a:lnTo>
                  <a:pt x="152166" y="209433"/>
                </a:lnTo>
                <a:lnTo>
                  <a:pt x="158594" y="208678"/>
                </a:lnTo>
                <a:lnTo>
                  <a:pt x="164467" y="207381"/>
                </a:lnTo>
                <a:lnTo>
                  <a:pt x="169969" y="205723"/>
                </a:lnTo>
                <a:lnTo>
                  <a:pt x="175225" y="203824"/>
                </a:lnTo>
                <a:lnTo>
                  <a:pt x="179523" y="202557"/>
                </a:lnTo>
                <a:lnTo>
                  <a:pt x="186415" y="201151"/>
                </a:lnTo>
                <a:lnTo>
                  <a:pt x="192124" y="200525"/>
                </a:lnTo>
                <a:lnTo>
                  <a:pt x="197307" y="200247"/>
                </a:lnTo>
                <a:lnTo>
                  <a:pt x="202257" y="200124"/>
                </a:lnTo>
                <a:lnTo>
                  <a:pt x="221456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72"/>
          <p:cNvSpPr/>
          <p:nvPr/>
        </p:nvSpPr>
        <p:spPr>
          <a:xfrm>
            <a:off x="2800350" y="1843087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6150" y="22424"/>
                </a:lnTo>
                <a:lnTo>
                  <a:pt x="10935" y="21873"/>
                </a:lnTo>
                <a:lnTo>
                  <a:pt x="14434" y="21725"/>
                </a:lnTo>
                <a:lnTo>
                  <a:pt x="17560" y="20834"/>
                </a:lnTo>
                <a:lnTo>
                  <a:pt x="20438" y="19445"/>
                </a:lnTo>
                <a:lnTo>
                  <a:pt x="23150" y="17726"/>
                </a:lnTo>
                <a:lnTo>
                  <a:pt x="26546" y="15786"/>
                </a:lnTo>
                <a:lnTo>
                  <a:pt x="34552" y="11514"/>
                </a:lnTo>
                <a:lnTo>
                  <a:pt x="38910" y="10057"/>
                </a:lnTo>
                <a:lnTo>
                  <a:pt x="43402" y="9086"/>
                </a:lnTo>
                <a:lnTo>
                  <a:pt x="47984" y="8439"/>
                </a:lnTo>
                <a:lnTo>
                  <a:pt x="52627" y="8007"/>
                </a:lnTo>
                <a:lnTo>
                  <a:pt x="57310" y="7719"/>
                </a:lnTo>
                <a:lnTo>
                  <a:pt x="66746" y="7400"/>
                </a:lnTo>
                <a:lnTo>
                  <a:pt x="85739" y="7194"/>
                </a:lnTo>
                <a:lnTo>
                  <a:pt x="90496" y="7177"/>
                </a:lnTo>
                <a:lnTo>
                  <a:pt x="95256" y="6372"/>
                </a:lnTo>
                <a:lnTo>
                  <a:pt x="100016" y="5042"/>
                </a:lnTo>
                <a:lnTo>
                  <a:pt x="104777" y="3361"/>
                </a:lnTo>
                <a:lnTo>
                  <a:pt x="109539" y="2241"/>
                </a:lnTo>
                <a:lnTo>
                  <a:pt x="114301" y="1494"/>
                </a:lnTo>
                <a:lnTo>
                  <a:pt x="119063" y="996"/>
                </a:lnTo>
                <a:lnTo>
                  <a:pt x="123825" y="664"/>
                </a:lnTo>
                <a:lnTo>
                  <a:pt x="128587" y="443"/>
                </a:lnTo>
                <a:lnTo>
                  <a:pt x="140758" y="131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73"/>
          <p:cNvSpPr/>
          <p:nvPr/>
        </p:nvSpPr>
        <p:spPr>
          <a:xfrm>
            <a:off x="2850356" y="1921668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6" y="6703"/>
                </a:lnTo>
                <a:lnTo>
                  <a:pt x="6151" y="7057"/>
                </a:lnTo>
                <a:lnTo>
                  <a:pt x="10642" y="7118"/>
                </a:lnTo>
                <a:lnTo>
                  <a:pt x="107134" y="7144"/>
                </a:lnTo>
                <a:lnTo>
                  <a:pt x="111110" y="6350"/>
                </a:lnTo>
                <a:lnTo>
                  <a:pt x="115348" y="5027"/>
                </a:lnTo>
                <a:lnTo>
                  <a:pt x="119762" y="3352"/>
                </a:lnTo>
                <a:lnTo>
                  <a:pt x="124291" y="2234"/>
                </a:lnTo>
                <a:lnTo>
                  <a:pt x="128898" y="1490"/>
                </a:lnTo>
                <a:lnTo>
                  <a:pt x="133557" y="993"/>
                </a:lnTo>
                <a:lnTo>
                  <a:pt x="138250" y="662"/>
                </a:lnTo>
                <a:lnTo>
                  <a:pt x="142967" y="442"/>
                </a:lnTo>
                <a:lnTo>
                  <a:pt x="152441" y="196"/>
                </a:lnTo>
                <a:lnTo>
                  <a:pt x="172425" y="26"/>
                </a:lnTo>
                <a:lnTo>
                  <a:pt x="175275" y="811"/>
                </a:lnTo>
                <a:lnTo>
                  <a:pt x="177969" y="2128"/>
                </a:lnTo>
                <a:lnTo>
                  <a:pt x="18573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74"/>
          <p:cNvSpPr/>
          <p:nvPr/>
        </p:nvSpPr>
        <p:spPr>
          <a:xfrm>
            <a:off x="3207650" y="1764516"/>
            <a:ext cx="228387" cy="235705"/>
          </a:xfrm>
          <a:custGeom>
            <a:avLst/>
            <a:gdLst/>
            <a:ahLst/>
            <a:cxnLst/>
            <a:rect l="0" t="0" r="0" b="0"/>
            <a:pathLst>
              <a:path w="228387" h="235705">
                <a:moveTo>
                  <a:pt x="164200" y="21421"/>
                </a:moveTo>
                <a:lnTo>
                  <a:pt x="160407" y="21421"/>
                </a:lnTo>
                <a:lnTo>
                  <a:pt x="159290" y="20627"/>
                </a:lnTo>
                <a:lnTo>
                  <a:pt x="158546" y="19304"/>
                </a:lnTo>
                <a:lnTo>
                  <a:pt x="158049" y="17629"/>
                </a:lnTo>
                <a:lnTo>
                  <a:pt x="156924" y="16512"/>
                </a:lnTo>
                <a:lnTo>
                  <a:pt x="155380" y="15767"/>
                </a:lnTo>
                <a:lnTo>
                  <a:pt x="151549" y="14939"/>
                </a:lnTo>
                <a:lnTo>
                  <a:pt x="147200" y="14571"/>
                </a:lnTo>
                <a:lnTo>
                  <a:pt x="145723" y="13680"/>
                </a:lnTo>
                <a:lnTo>
                  <a:pt x="144738" y="12291"/>
                </a:lnTo>
                <a:lnTo>
                  <a:pt x="144081" y="10572"/>
                </a:lnTo>
                <a:lnTo>
                  <a:pt x="139365" y="4360"/>
                </a:lnTo>
                <a:lnTo>
                  <a:pt x="137324" y="2903"/>
                </a:lnTo>
                <a:lnTo>
                  <a:pt x="132940" y="1285"/>
                </a:lnTo>
                <a:lnTo>
                  <a:pt x="126010" y="373"/>
                </a:lnTo>
                <a:lnTo>
                  <a:pt x="118929" y="104"/>
                </a:lnTo>
                <a:lnTo>
                  <a:pt x="94723" y="0"/>
                </a:lnTo>
                <a:lnTo>
                  <a:pt x="90101" y="790"/>
                </a:lnTo>
                <a:lnTo>
                  <a:pt x="85431" y="2111"/>
                </a:lnTo>
                <a:lnTo>
                  <a:pt x="80731" y="3785"/>
                </a:lnTo>
                <a:lnTo>
                  <a:pt x="76010" y="5695"/>
                </a:lnTo>
                <a:lnTo>
                  <a:pt x="71275" y="7762"/>
                </a:lnTo>
                <a:lnTo>
                  <a:pt x="66531" y="9934"/>
                </a:lnTo>
                <a:lnTo>
                  <a:pt x="61781" y="11381"/>
                </a:lnTo>
                <a:lnTo>
                  <a:pt x="57027" y="12347"/>
                </a:lnTo>
                <a:lnTo>
                  <a:pt x="52270" y="12990"/>
                </a:lnTo>
                <a:lnTo>
                  <a:pt x="47511" y="14213"/>
                </a:lnTo>
                <a:lnTo>
                  <a:pt x="42751" y="15822"/>
                </a:lnTo>
                <a:lnTo>
                  <a:pt x="37990" y="17688"/>
                </a:lnTo>
                <a:lnTo>
                  <a:pt x="34022" y="19726"/>
                </a:lnTo>
                <a:lnTo>
                  <a:pt x="23852" y="26387"/>
                </a:lnTo>
                <a:lnTo>
                  <a:pt x="19835" y="28700"/>
                </a:lnTo>
                <a:lnTo>
                  <a:pt x="15569" y="31036"/>
                </a:lnTo>
                <a:lnTo>
                  <a:pt x="12725" y="33388"/>
                </a:lnTo>
                <a:lnTo>
                  <a:pt x="10829" y="35749"/>
                </a:lnTo>
                <a:lnTo>
                  <a:pt x="9565" y="38116"/>
                </a:lnTo>
                <a:lnTo>
                  <a:pt x="7929" y="39695"/>
                </a:lnTo>
                <a:lnTo>
                  <a:pt x="6044" y="40748"/>
                </a:lnTo>
                <a:lnTo>
                  <a:pt x="3994" y="41449"/>
                </a:lnTo>
                <a:lnTo>
                  <a:pt x="2627" y="42711"/>
                </a:lnTo>
                <a:lnTo>
                  <a:pt x="1716" y="44345"/>
                </a:lnTo>
                <a:lnTo>
                  <a:pt x="253" y="48880"/>
                </a:lnTo>
                <a:lnTo>
                  <a:pt x="0" y="53458"/>
                </a:lnTo>
                <a:lnTo>
                  <a:pt x="758" y="55479"/>
                </a:lnTo>
                <a:lnTo>
                  <a:pt x="5562" y="62309"/>
                </a:lnTo>
                <a:lnTo>
                  <a:pt x="10538" y="67686"/>
                </a:lnTo>
                <a:lnTo>
                  <a:pt x="16795" y="71881"/>
                </a:lnTo>
                <a:lnTo>
                  <a:pt x="20686" y="74111"/>
                </a:lnTo>
                <a:lnTo>
                  <a:pt x="24868" y="75598"/>
                </a:lnTo>
                <a:lnTo>
                  <a:pt x="29243" y="76589"/>
                </a:lnTo>
                <a:lnTo>
                  <a:pt x="33747" y="77249"/>
                </a:lnTo>
                <a:lnTo>
                  <a:pt x="39131" y="78484"/>
                </a:lnTo>
                <a:lnTo>
                  <a:pt x="45102" y="80100"/>
                </a:lnTo>
                <a:lnTo>
                  <a:pt x="51464" y="81972"/>
                </a:lnTo>
                <a:lnTo>
                  <a:pt x="58086" y="83219"/>
                </a:lnTo>
                <a:lnTo>
                  <a:pt x="64882" y="84051"/>
                </a:lnTo>
                <a:lnTo>
                  <a:pt x="71794" y="84606"/>
                </a:lnTo>
                <a:lnTo>
                  <a:pt x="78784" y="86563"/>
                </a:lnTo>
                <a:lnTo>
                  <a:pt x="85824" y="89455"/>
                </a:lnTo>
                <a:lnTo>
                  <a:pt x="92900" y="92971"/>
                </a:lnTo>
                <a:lnTo>
                  <a:pt x="99997" y="96108"/>
                </a:lnTo>
                <a:lnTo>
                  <a:pt x="107111" y="98994"/>
                </a:lnTo>
                <a:lnTo>
                  <a:pt x="121364" y="104317"/>
                </a:lnTo>
                <a:lnTo>
                  <a:pt x="135637" y="109328"/>
                </a:lnTo>
                <a:lnTo>
                  <a:pt x="141983" y="111776"/>
                </a:lnTo>
                <a:lnTo>
                  <a:pt x="147801" y="114201"/>
                </a:lnTo>
                <a:lnTo>
                  <a:pt x="153267" y="116612"/>
                </a:lnTo>
                <a:lnTo>
                  <a:pt x="159292" y="119807"/>
                </a:lnTo>
                <a:lnTo>
                  <a:pt x="165691" y="123524"/>
                </a:lnTo>
                <a:lnTo>
                  <a:pt x="172337" y="127590"/>
                </a:lnTo>
                <a:lnTo>
                  <a:pt x="178356" y="131094"/>
                </a:lnTo>
                <a:lnTo>
                  <a:pt x="189277" y="137104"/>
                </a:lnTo>
                <a:lnTo>
                  <a:pt x="193618" y="140612"/>
                </a:lnTo>
                <a:lnTo>
                  <a:pt x="197305" y="144538"/>
                </a:lnTo>
                <a:lnTo>
                  <a:pt x="200557" y="148743"/>
                </a:lnTo>
                <a:lnTo>
                  <a:pt x="204313" y="152340"/>
                </a:lnTo>
                <a:lnTo>
                  <a:pt x="208405" y="155531"/>
                </a:lnTo>
                <a:lnTo>
                  <a:pt x="212719" y="158453"/>
                </a:lnTo>
                <a:lnTo>
                  <a:pt x="215596" y="161988"/>
                </a:lnTo>
                <a:lnTo>
                  <a:pt x="217514" y="165932"/>
                </a:lnTo>
                <a:lnTo>
                  <a:pt x="218793" y="170150"/>
                </a:lnTo>
                <a:lnTo>
                  <a:pt x="222330" y="176952"/>
                </a:lnTo>
                <a:lnTo>
                  <a:pt x="224384" y="179877"/>
                </a:lnTo>
                <a:lnTo>
                  <a:pt x="225754" y="183415"/>
                </a:lnTo>
                <a:lnTo>
                  <a:pt x="226667" y="187360"/>
                </a:lnTo>
                <a:lnTo>
                  <a:pt x="227276" y="191579"/>
                </a:lnTo>
                <a:lnTo>
                  <a:pt x="227952" y="198382"/>
                </a:lnTo>
                <a:lnTo>
                  <a:pt x="228253" y="204052"/>
                </a:lnTo>
                <a:lnTo>
                  <a:pt x="228386" y="209217"/>
                </a:lnTo>
                <a:lnTo>
                  <a:pt x="227628" y="211706"/>
                </a:lnTo>
                <a:lnTo>
                  <a:pt x="224669" y="216588"/>
                </a:lnTo>
                <a:lnTo>
                  <a:pt x="218541" y="223799"/>
                </a:lnTo>
                <a:lnTo>
                  <a:pt x="215508" y="225396"/>
                </a:lnTo>
                <a:lnTo>
                  <a:pt x="211899" y="226460"/>
                </a:lnTo>
                <a:lnTo>
                  <a:pt x="207906" y="227170"/>
                </a:lnTo>
                <a:lnTo>
                  <a:pt x="203656" y="228437"/>
                </a:lnTo>
                <a:lnTo>
                  <a:pt x="199235" y="230076"/>
                </a:lnTo>
                <a:lnTo>
                  <a:pt x="194700" y="231961"/>
                </a:lnTo>
                <a:lnTo>
                  <a:pt x="190089" y="233219"/>
                </a:lnTo>
                <a:lnTo>
                  <a:pt x="185428" y="234057"/>
                </a:lnTo>
                <a:lnTo>
                  <a:pt x="180733" y="234616"/>
                </a:lnTo>
                <a:lnTo>
                  <a:pt x="176016" y="234988"/>
                </a:lnTo>
                <a:lnTo>
                  <a:pt x="171283" y="235237"/>
                </a:lnTo>
                <a:lnTo>
                  <a:pt x="161792" y="235513"/>
                </a:lnTo>
                <a:lnTo>
                  <a:pt x="138002" y="235704"/>
                </a:lnTo>
                <a:lnTo>
                  <a:pt x="134035" y="234920"/>
                </a:lnTo>
                <a:lnTo>
                  <a:pt x="127509" y="231933"/>
                </a:lnTo>
                <a:lnTo>
                  <a:pt x="121964" y="227959"/>
                </a:lnTo>
                <a:lnTo>
                  <a:pt x="116853" y="223547"/>
                </a:lnTo>
                <a:lnTo>
                  <a:pt x="111936" y="218940"/>
                </a:lnTo>
                <a:lnTo>
                  <a:pt x="110307" y="216600"/>
                </a:lnTo>
                <a:lnTo>
                  <a:pt x="107221" y="209515"/>
                </a:lnTo>
                <a:lnTo>
                  <a:pt x="103686" y="204766"/>
                </a:lnTo>
                <a:lnTo>
                  <a:pt x="101632" y="203182"/>
                </a:lnTo>
                <a:lnTo>
                  <a:pt x="99469" y="202127"/>
                </a:lnTo>
                <a:lnTo>
                  <a:pt x="97233" y="201423"/>
                </a:lnTo>
                <a:lnTo>
                  <a:pt x="95743" y="199366"/>
                </a:lnTo>
                <a:lnTo>
                  <a:pt x="94087" y="192847"/>
                </a:lnTo>
                <a:lnTo>
                  <a:pt x="93351" y="186775"/>
                </a:lnTo>
                <a:lnTo>
                  <a:pt x="93154" y="184045"/>
                </a:lnTo>
                <a:lnTo>
                  <a:pt x="93817" y="181430"/>
                </a:lnTo>
                <a:lnTo>
                  <a:pt x="96670" y="176409"/>
                </a:lnTo>
                <a:lnTo>
                  <a:pt x="100585" y="169415"/>
                </a:lnTo>
                <a:lnTo>
                  <a:pt x="107251" y="156552"/>
                </a:lnTo>
                <a:lnTo>
                  <a:pt x="109565" y="151990"/>
                </a:lnTo>
                <a:lnTo>
                  <a:pt x="116369" y="144804"/>
                </a:lnTo>
                <a:lnTo>
                  <a:pt x="120406" y="141776"/>
                </a:lnTo>
                <a:lnTo>
                  <a:pt x="124685" y="138170"/>
                </a:lnTo>
                <a:lnTo>
                  <a:pt x="129126" y="134179"/>
                </a:lnTo>
                <a:lnTo>
                  <a:pt x="140843" y="123093"/>
                </a:lnTo>
                <a:lnTo>
                  <a:pt x="147469" y="117409"/>
                </a:lnTo>
                <a:lnTo>
                  <a:pt x="151458" y="114782"/>
                </a:lnTo>
                <a:lnTo>
                  <a:pt x="155705" y="112236"/>
                </a:lnTo>
                <a:lnTo>
                  <a:pt x="160124" y="109746"/>
                </a:lnTo>
                <a:lnTo>
                  <a:pt x="169267" y="104862"/>
                </a:lnTo>
                <a:lnTo>
                  <a:pt x="173135" y="101654"/>
                </a:lnTo>
                <a:lnTo>
                  <a:pt x="176506" y="97929"/>
                </a:lnTo>
                <a:lnTo>
                  <a:pt x="179548" y="93857"/>
                </a:lnTo>
                <a:lnTo>
                  <a:pt x="182927" y="87217"/>
                </a:lnTo>
                <a:lnTo>
                  <a:pt x="184429" y="81620"/>
                </a:lnTo>
                <a:lnTo>
                  <a:pt x="185097" y="76487"/>
                </a:lnTo>
                <a:lnTo>
                  <a:pt x="185473" y="69134"/>
                </a:lnTo>
                <a:lnTo>
                  <a:pt x="185584" y="58136"/>
                </a:lnTo>
                <a:lnTo>
                  <a:pt x="184806" y="54629"/>
                </a:lnTo>
                <a:lnTo>
                  <a:pt x="180712" y="45901"/>
                </a:lnTo>
                <a:lnTo>
                  <a:pt x="179476" y="40767"/>
                </a:lnTo>
                <a:lnTo>
                  <a:pt x="176810" y="35840"/>
                </a:lnTo>
                <a:lnTo>
                  <a:pt x="174988" y="33415"/>
                </a:lnTo>
                <a:lnTo>
                  <a:pt x="168730" y="28604"/>
                </a:lnTo>
                <a:lnTo>
                  <a:pt x="164839" y="26210"/>
                </a:lnTo>
                <a:lnTo>
                  <a:pt x="158398" y="23549"/>
                </a:lnTo>
                <a:lnTo>
                  <a:pt x="155569" y="22840"/>
                </a:lnTo>
                <a:lnTo>
                  <a:pt x="153683" y="21573"/>
                </a:lnTo>
                <a:lnTo>
                  <a:pt x="152426" y="19935"/>
                </a:lnTo>
                <a:lnTo>
                  <a:pt x="151588" y="18049"/>
                </a:lnTo>
                <a:lnTo>
                  <a:pt x="150236" y="16792"/>
                </a:lnTo>
                <a:lnTo>
                  <a:pt x="148540" y="15954"/>
                </a:lnTo>
                <a:lnTo>
                  <a:pt x="146616" y="15395"/>
                </a:lnTo>
                <a:lnTo>
                  <a:pt x="142362" y="12657"/>
                </a:lnTo>
                <a:lnTo>
                  <a:pt x="136955" y="8225"/>
                </a:lnTo>
                <a:lnTo>
                  <a:pt x="134099" y="7619"/>
                </a:lnTo>
                <a:lnTo>
                  <a:pt x="128810" y="7162"/>
                </a:lnTo>
                <a:lnTo>
                  <a:pt x="135625" y="7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75"/>
          <p:cNvSpPr/>
          <p:nvPr/>
        </p:nvSpPr>
        <p:spPr>
          <a:xfrm>
            <a:off x="3607593" y="1757362"/>
            <a:ext cx="64287" cy="271464"/>
          </a:xfrm>
          <a:custGeom>
            <a:avLst/>
            <a:gdLst/>
            <a:ahLst/>
            <a:cxnLst/>
            <a:rect l="0" t="0" r="0" b="0"/>
            <a:pathLst>
              <a:path w="64287" h="271464">
                <a:moveTo>
                  <a:pt x="0" y="0"/>
                </a:moveTo>
                <a:lnTo>
                  <a:pt x="0" y="16793"/>
                </a:lnTo>
                <a:lnTo>
                  <a:pt x="794" y="19133"/>
                </a:lnTo>
                <a:lnTo>
                  <a:pt x="2117" y="21486"/>
                </a:lnTo>
                <a:lnTo>
                  <a:pt x="3793" y="23849"/>
                </a:lnTo>
                <a:lnTo>
                  <a:pt x="5655" y="28591"/>
                </a:lnTo>
                <a:lnTo>
                  <a:pt x="6482" y="34138"/>
                </a:lnTo>
                <a:lnTo>
                  <a:pt x="6850" y="41896"/>
                </a:lnTo>
                <a:lnTo>
                  <a:pt x="7742" y="46187"/>
                </a:lnTo>
                <a:lnTo>
                  <a:pt x="9130" y="50635"/>
                </a:lnTo>
                <a:lnTo>
                  <a:pt x="10849" y="55188"/>
                </a:lnTo>
                <a:lnTo>
                  <a:pt x="11995" y="59811"/>
                </a:lnTo>
                <a:lnTo>
                  <a:pt x="12760" y="64480"/>
                </a:lnTo>
                <a:lnTo>
                  <a:pt x="13269" y="69180"/>
                </a:lnTo>
                <a:lnTo>
                  <a:pt x="14402" y="73901"/>
                </a:lnTo>
                <a:lnTo>
                  <a:pt x="15952" y="78636"/>
                </a:lnTo>
                <a:lnTo>
                  <a:pt x="17778" y="83381"/>
                </a:lnTo>
                <a:lnTo>
                  <a:pt x="21924" y="95002"/>
                </a:lnTo>
                <a:lnTo>
                  <a:pt x="24141" y="101435"/>
                </a:lnTo>
                <a:lnTo>
                  <a:pt x="25620" y="107311"/>
                </a:lnTo>
                <a:lnTo>
                  <a:pt x="26605" y="112815"/>
                </a:lnTo>
                <a:lnTo>
                  <a:pt x="27262" y="118073"/>
                </a:lnTo>
                <a:lnTo>
                  <a:pt x="28493" y="123959"/>
                </a:lnTo>
                <a:lnTo>
                  <a:pt x="30108" y="130264"/>
                </a:lnTo>
                <a:lnTo>
                  <a:pt x="31979" y="136849"/>
                </a:lnTo>
                <a:lnTo>
                  <a:pt x="34019" y="142827"/>
                </a:lnTo>
                <a:lnTo>
                  <a:pt x="36173" y="148399"/>
                </a:lnTo>
                <a:lnTo>
                  <a:pt x="38403" y="153701"/>
                </a:lnTo>
                <a:lnTo>
                  <a:pt x="39890" y="158824"/>
                </a:lnTo>
                <a:lnTo>
                  <a:pt x="40881" y="163826"/>
                </a:lnTo>
                <a:lnTo>
                  <a:pt x="41542" y="168749"/>
                </a:lnTo>
                <a:lnTo>
                  <a:pt x="42776" y="173618"/>
                </a:lnTo>
                <a:lnTo>
                  <a:pt x="44392" y="178452"/>
                </a:lnTo>
                <a:lnTo>
                  <a:pt x="46264" y="183261"/>
                </a:lnTo>
                <a:lnTo>
                  <a:pt x="47511" y="188056"/>
                </a:lnTo>
                <a:lnTo>
                  <a:pt x="48343" y="192839"/>
                </a:lnTo>
                <a:lnTo>
                  <a:pt x="48898" y="197616"/>
                </a:lnTo>
                <a:lnTo>
                  <a:pt x="50061" y="202388"/>
                </a:lnTo>
                <a:lnTo>
                  <a:pt x="51630" y="207156"/>
                </a:lnTo>
                <a:lnTo>
                  <a:pt x="53470" y="211923"/>
                </a:lnTo>
                <a:lnTo>
                  <a:pt x="54697" y="216688"/>
                </a:lnTo>
                <a:lnTo>
                  <a:pt x="55515" y="221453"/>
                </a:lnTo>
                <a:lnTo>
                  <a:pt x="56060" y="226216"/>
                </a:lnTo>
                <a:lnTo>
                  <a:pt x="57217" y="230980"/>
                </a:lnTo>
                <a:lnTo>
                  <a:pt x="58782" y="235743"/>
                </a:lnTo>
                <a:lnTo>
                  <a:pt x="60620" y="240505"/>
                </a:lnTo>
                <a:lnTo>
                  <a:pt x="61845" y="244474"/>
                </a:lnTo>
                <a:lnTo>
                  <a:pt x="63205" y="251001"/>
                </a:lnTo>
                <a:lnTo>
                  <a:pt x="63972" y="259138"/>
                </a:lnTo>
                <a:lnTo>
                  <a:pt x="64252" y="265753"/>
                </a:lnTo>
                <a:lnTo>
                  <a:pt x="64286" y="270335"/>
                </a:lnTo>
                <a:lnTo>
                  <a:pt x="63495" y="270711"/>
                </a:lnTo>
                <a:lnTo>
                  <a:pt x="62174" y="270961"/>
                </a:lnTo>
                <a:lnTo>
                  <a:pt x="57150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76"/>
          <p:cNvSpPr/>
          <p:nvPr/>
        </p:nvSpPr>
        <p:spPr>
          <a:xfrm>
            <a:off x="1807368" y="2093118"/>
            <a:ext cx="1035845" cy="71352"/>
          </a:xfrm>
          <a:custGeom>
            <a:avLst/>
            <a:gdLst/>
            <a:ahLst/>
            <a:cxnLst/>
            <a:rect l="0" t="0" r="0" b="0"/>
            <a:pathLst>
              <a:path w="1035845" h="71352">
                <a:moveTo>
                  <a:pt x="0" y="57150"/>
                </a:moveTo>
                <a:lnTo>
                  <a:pt x="0" y="64000"/>
                </a:lnTo>
                <a:lnTo>
                  <a:pt x="13001" y="64286"/>
                </a:lnTo>
                <a:lnTo>
                  <a:pt x="15832" y="66407"/>
                </a:lnTo>
                <a:lnTo>
                  <a:pt x="17699" y="68084"/>
                </a:lnTo>
                <a:lnTo>
                  <a:pt x="19737" y="69202"/>
                </a:lnTo>
                <a:lnTo>
                  <a:pt x="24118" y="70444"/>
                </a:lnTo>
                <a:lnTo>
                  <a:pt x="41919" y="71351"/>
                </a:lnTo>
                <a:lnTo>
                  <a:pt x="45409" y="70586"/>
                </a:lnTo>
                <a:lnTo>
                  <a:pt x="48529" y="69282"/>
                </a:lnTo>
                <a:lnTo>
                  <a:pt x="51403" y="67620"/>
                </a:lnTo>
                <a:lnTo>
                  <a:pt x="58829" y="65772"/>
                </a:lnTo>
                <a:lnTo>
                  <a:pt x="81184" y="63695"/>
                </a:lnTo>
                <a:lnTo>
                  <a:pt x="85873" y="62307"/>
                </a:lnTo>
                <a:lnTo>
                  <a:pt x="90586" y="60588"/>
                </a:lnTo>
                <a:lnTo>
                  <a:pt x="102173" y="58678"/>
                </a:lnTo>
                <a:lnTo>
                  <a:pt x="131107" y="56558"/>
                </a:lnTo>
                <a:lnTo>
                  <a:pt x="137411" y="55168"/>
                </a:lnTo>
                <a:lnTo>
                  <a:pt x="143995" y="53447"/>
                </a:lnTo>
                <a:lnTo>
                  <a:pt x="157660" y="51536"/>
                </a:lnTo>
                <a:lnTo>
                  <a:pt x="188038" y="49414"/>
                </a:lnTo>
                <a:lnTo>
                  <a:pt x="194415" y="48024"/>
                </a:lnTo>
                <a:lnTo>
                  <a:pt x="201047" y="46304"/>
                </a:lnTo>
                <a:lnTo>
                  <a:pt x="214767" y="44392"/>
                </a:lnTo>
                <a:lnTo>
                  <a:pt x="228802" y="42749"/>
                </a:lnTo>
                <a:lnTo>
                  <a:pt x="235878" y="41199"/>
                </a:lnTo>
                <a:lnTo>
                  <a:pt x="242978" y="39373"/>
                </a:lnTo>
                <a:lnTo>
                  <a:pt x="259332" y="37343"/>
                </a:lnTo>
                <a:lnTo>
                  <a:pt x="284273" y="36200"/>
                </a:lnTo>
                <a:lnTo>
                  <a:pt x="300175" y="35139"/>
                </a:lnTo>
                <a:lnTo>
                  <a:pt x="308860" y="33745"/>
                </a:lnTo>
                <a:lnTo>
                  <a:pt x="317826" y="32022"/>
                </a:lnTo>
                <a:lnTo>
                  <a:pt x="334137" y="30107"/>
                </a:lnTo>
                <a:lnTo>
                  <a:pt x="358824" y="29029"/>
                </a:lnTo>
                <a:lnTo>
                  <a:pt x="395611" y="28665"/>
                </a:lnTo>
                <a:lnTo>
                  <a:pt x="414481" y="26498"/>
                </a:lnTo>
                <a:lnTo>
                  <a:pt x="423958" y="24810"/>
                </a:lnTo>
                <a:lnTo>
                  <a:pt x="445072" y="22933"/>
                </a:lnTo>
                <a:lnTo>
                  <a:pt x="477155" y="21876"/>
                </a:lnTo>
                <a:lnTo>
                  <a:pt x="545220" y="21458"/>
                </a:lnTo>
                <a:lnTo>
                  <a:pt x="564318" y="19326"/>
                </a:lnTo>
                <a:lnTo>
                  <a:pt x="573856" y="17647"/>
                </a:lnTo>
                <a:lnTo>
                  <a:pt x="592920" y="15781"/>
                </a:lnTo>
                <a:lnTo>
                  <a:pt x="623620" y="14730"/>
                </a:lnTo>
                <a:lnTo>
                  <a:pt x="980068" y="14288"/>
                </a:lnTo>
                <a:lnTo>
                  <a:pt x="991475" y="12171"/>
                </a:lnTo>
                <a:lnTo>
                  <a:pt x="996740" y="10496"/>
                </a:lnTo>
                <a:lnTo>
                  <a:pt x="1004706" y="8633"/>
                </a:lnTo>
                <a:lnTo>
                  <a:pt x="1023788" y="7231"/>
                </a:lnTo>
                <a:lnTo>
                  <a:pt x="1026219" y="6408"/>
                </a:lnTo>
                <a:lnTo>
                  <a:pt x="1028634" y="5066"/>
                </a:lnTo>
                <a:lnTo>
                  <a:pt x="10358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77"/>
          <p:cNvSpPr/>
          <p:nvPr/>
        </p:nvSpPr>
        <p:spPr>
          <a:xfrm>
            <a:off x="1971675" y="2329159"/>
            <a:ext cx="221457" cy="21135"/>
          </a:xfrm>
          <a:custGeom>
            <a:avLst/>
            <a:gdLst/>
            <a:ahLst/>
            <a:cxnLst/>
            <a:rect l="0" t="0" r="0" b="0"/>
            <a:pathLst>
              <a:path w="221457" h="21135">
                <a:moveTo>
                  <a:pt x="0" y="21134"/>
                </a:moveTo>
                <a:lnTo>
                  <a:pt x="3792" y="21134"/>
                </a:lnTo>
                <a:lnTo>
                  <a:pt x="5703" y="20341"/>
                </a:lnTo>
                <a:lnTo>
                  <a:pt x="7771" y="19018"/>
                </a:lnTo>
                <a:lnTo>
                  <a:pt x="9943" y="17342"/>
                </a:lnTo>
                <a:lnTo>
                  <a:pt x="12978" y="16225"/>
                </a:lnTo>
                <a:lnTo>
                  <a:pt x="16590" y="15480"/>
                </a:lnTo>
                <a:lnTo>
                  <a:pt x="20585" y="14983"/>
                </a:lnTo>
                <a:lnTo>
                  <a:pt x="24835" y="13859"/>
                </a:lnTo>
                <a:lnTo>
                  <a:pt x="29257" y="12315"/>
                </a:lnTo>
                <a:lnTo>
                  <a:pt x="33792" y="10492"/>
                </a:lnTo>
                <a:lnTo>
                  <a:pt x="39197" y="9277"/>
                </a:lnTo>
                <a:lnTo>
                  <a:pt x="45181" y="8467"/>
                </a:lnTo>
                <a:lnTo>
                  <a:pt x="51552" y="7927"/>
                </a:lnTo>
                <a:lnTo>
                  <a:pt x="57386" y="7567"/>
                </a:lnTo>
                <a:lnTo>
                  <a:pt x="68103" y="7167"/>
                </a:lnTo>
                <a:lnTo>
                  <a:pt x="86853" y="6942"/>
                </a:lnTo>
                <a:lnTo>
                  <a:pt x="92827" y="6116"/>
                </a:lnTo>
                <a:lnTo>
                  <a:pt x="98397" y="4772"/>
                </a:lnTo>
                <a:lnTo>
                  <a:pt x="103698" y="3083"/>
                </a:lnTo>
                <a:lnTo>
                  <a:pt x="108819" y="1956"/>
                </a:lnTo>
                <a:lnTo>
                  <a:pt x="113821" y="1205"/>
                </a:lnTo>
                <a:lnTo>
                  <a:pt x="118743" y="704"/>
                </a:lnTo>
                <a:lnTo>
                  <a:pt x="124405" y="371"/>
                </a:lnTo>
                <a:lnTo>
                  <a:pt x="137047" y="0"/>
                </a:lnTo>
                <a:lnTo>
                  <a:pt x="142958" y="694"/>
                </a:lnTo>
                <a:lnTo>
                  <a:pt x="148487" y="1952"/>
                </a:lnTo>
                <a:lnTo>
                  <a:pt x="153760" y="3583"/>
                </a:lnTo>
                <a:lnTo>
                  <a:pt x="158863" y="4671"/>
                </a:lnTo>
                <a:lnTo>
                  <a:pt x="163852" y="5396"/>
                </a:lnTo>
                <a:lnTo>
                  <a:pt x="168766" y="5880"/>
                </a:lnTo>
                <a:lnTo>
                  <a:pt x="173629" y="6202"/>
                </a:lnTo>
                <a:lnTo>
                  <a:pt x="178459" y="6417"/>
                </a:lnTo>
                <a:lnTo>
                  <a:pt x="190724" y="6719"/>
                </a:lnTo>
                <a:lnTo>
                  <a:pt x="193824" y="6762"/>
                </a:lnTo>
                <a:lnTo>
                  <a:pt x="196685" y="7584"/>
                </a:lnTo>
                <a:lnTo>
                  <a:pt x="199386" y="8926"/>
                </a:lnTo>
                <a:lnTo>
                  <a:pt x="201980" y="10614"/>
                </a:lnTo>
                <a:lnTo>
                  <a:pt x="204503" y="11739"/>
                </a:lnTo>
                <a:lnTo>
                  <a:pt x="206979" y="12490"/>
                </a:lnTo>
                <a:lnTo>
                  <a:pt x="209423" y="12990"/>
                </a:lnTo>
                <a:lnTo>
                  <a:pt x="214256" y="13546"/>
                </a:lnTo>
                <a:lnTo>
                  <a:pt x="221456" y="139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78"/>
          <p:cNvSpPr/>
          <p:nvPr/>
        </p:nvSpPr>
        <p:spPr>
          <a:xfrm>
            <a:off x="2267679" y="2200282"/>
            <a:ext cx="296928" cy="292887"/>
          </a:xfrm>
          <a:custGeom>
            <a:avLst/>
            <a:gdLst/>
            <a:ahLst/>
            <a:cxnLst/>
            <a:rect l="0" t="0" r="0" b="0"/>
            <a:pathLst>
              <a:path w="296928" h="292887">
                <a:moveTo>
                  <a:pt x="139764" y="49999"/>
                </a:moveTo>
                <a:lnTo>
                  <a:pt x="139764" y="43149"/>
                </a:lnTo>
                <a:lnTo>
                  <a:pt x="143557" y="42942"/>
                </a:lnTo>
                <a:lnTo>
                  <a:pt x="144674" y="42119"/>
                </a:lnTo>
                <a:lnTo>
                  <a:pt x="145419" y="40777"/>
                </a:lnTo>
                <a:lnTo>
                  <a:pt x="146246" y="37169"/>
                </a:lnTo>
                <a:lnTo>
                  <a:pt x="146850" y="28633"/>
                </a:lnTo>
                <a:lnTo>
                  <a:pt x="146906" y="17959"/>
                </a:lnTo>
                <a:lnTo>
                  <a:pt x="146113" y="15939"/>
                </a:lnTo>
                <a:lnTo>
                  <a:pt x="143115" y="11578"/>
                </a:lnTo>
                <a:lnTo>
                  <a:pt x="141204" y="10097"/>
                </a:lnTo>
                <a:lnTo>
                  <a:pt x="139137" y="9110"/>
                </a:lnTo>
                <a:lnTo>
                  <a:pt x="134723" y="8014"/>
                </a:lnTo>
                <a:lnTo>
                  <a:pt x="130115" y="7526"/>
                </a:lnTo>
                <a:lnTo>
                  <a:pt x="123305" y="5193"/>
                </a:lnTo>
                <a:lnTo>
                  <a:pt x="114986" y="2304"/>
                </a:lnTo>
                <a:lnTo>
                  <a:pt x="105998" y="1020"/>
                </a:lnTo>
                <a:lnTo>
                  <a:pt x="98828" y="449"/>
                </a:lnTo>
                <a:lnTo>
                  <a:pt x="91408" y="195"/>
                </a:lnTo>
                <a:lnTo>
                  <a:pt x="53273" y="0"/>
                </a:lnTo>
                <a:lnTo>
                  <a:pt x="45497" y="2113"/>
                </a:lnTo>
                <a:lnTo>
                  <a:pt x="37542" y="5697"/>
                </a:lnTo>
                <a:lnTo>
                  <a:pt x="28602" y="12178"/>
                </a:lnTo>
                <a:lnTo>
                  <a:pt x="20926" y="19125"/>
                </a:lnTo>
                <a:lnTo>
                  <a:pt x="13624" y="26211"/>
                </a:lnTo>
                <a:lnTo>
                  <a:pt x="8825" y="30960"/>
                </a:lnTo>
                <a:lnTo>
                  <a:pt x="7228" y="34131"/>
                </a:lnTo>
                <a:lnTo>
                  <a:pt x="5453" y="41888"/>
                </a:lnTo>
                <a:lnTo>
                  <a:pt x="4664" y="50627"/>
                </a:lnTo>
                <a:lnTo>
                  <a:pt x="4454" y="55180"/>
                </a:lnTo>
                <a:lnTo>
                  <a:pt x="3520" y="59803"/>
                </a:lnTo>
                <a:lnTo>
                  <a:pt x="2103" y="64473"/>
                </a:lnTo>
                <a:lnTo>
                  <a:pt x="365" y="69173"/>
                </a:lnTo>
                <a:lnTo>
                  <a:pt x="0" y="73894"/>
                </a:lnTo>
                <a:lnTo>
                  <a:pt x="551" y="78629"/>
                </a:lnTo>
                <a:lnTo>
                  <a:pt x="2485" y="87329"/>
                </a:lnTo>
                <a:lnTo>
                  <a:pt x="3345" y="93842"/>
                </a:lnTo>
                <a:lnTo>
                  <a:pt x="5844" y="101499"/>
                </a:lnTo>
                <a:lnTo>
                  <a:pt x="9600" y="109400"/>
                </a:lnTo>
                <a:lnTo>
                  <a:pt x="13916" y="115558"/>
                </a:lnTo>
                <a:lnTo>
                  <a:pt x="20596" y="120940"/>
                </a:lnTo>
                <a:lnTo>
                  <a:pt x="24600" y="123487"/>
                </a:lnTo>
                <a:lnTo>
                  <a:pt x="33282" y="126316"/>
                </a:lnTo>
                <a:lnTo>
                  <a:pt x="37820" y="127071"/>
                </a:lnTo>
                <a:lnTo>
                  <a:pt x="44979" y="130026"/>
                </a:lnTo>
                <a:lnTo>
                  <a:pt x="47999" y="131925"/>
                </a:lnTo>
                <a:lnTo>
                  <a:pt x="52393" y="133191"/>
                </a:lnTo>
                <a:lnTo>
                  <a:pt x="57705" y="134035"/>
                </a:lnTo>
                <a:lnTo>
                  <a:pt x="63626" y="134598"/>
                </a:lnTo>
                <a:lnTo>
                  <a:pt x="69162" y="134180"/>
                </a:lnTo>
                <a:lnTo>
                  <a:pt x="74440" y="133107"/>
                </a:lnTo>
                <a:lnTo>
                  <a:pt x="79546" y="131598"/>
                </a:lnTo>
                <a:lnTo>
                  <a:pt x="84538" y="129798"/>
                </a:lnTo>
                <a:lnTo>
                  <a:pt x="89453" y="127805"/>
                </a:lnTo>
                <a:lnTo>
                  <a:pt x="94317" y="125682"/>
                </a:lnTo>
                <a:lnTo>
                  <a:pt x="99147" y="124267"/>
                </a:lnTo>
                <a:lnTo>
                  <a:pt x="103955" y="123323"/>
                </a:lnTo>
                <a:lnTo>
                  <a:pt x="108748" y="122694"/>
                </a:lnTo>
                <a:lnTo>
                  <a:pt x="113530" y="120687"/>
                </a:lnTo>
                <a:lnTo>
                  <a:pt x="118306" y="117762"/>
                </a:lnTo>
                <a:lnTo>
                  <a:pt x="123078" y="114224"/>
                </a:lnTo>
                <a:lnTo>
                  <a:pt x="127846" y="111072"/>
                </a:lnTo>
                <a:lnTo>
                  <a:pt x="132613" y="108177"/>
                </a:lnTo>
                <a:lnTo>
                  <a:pt x="137378" y="105453"/>
                </a:lnTo>
                <a:lnTo>
                  <a:pt x="146906" y="100310"/>
                </a:lnTo>
                <a:lnTo>
                  <a:pt x="151669" y="97827"/>
                </a:lnTo>
                <a:lnTo>
                  <a:pt x="159078" y="90835"/>
                </a:lnTo>
                <a:lnTo>
                  <a:pt x="165017" y="83229"/>
                </a:lnTo>
                <a:lnTo>
                  <a:pt x="170303" y="77203"/>
                </a:lnTo>
                <a:lnTo>
                  <a:pt x="175297" y="69763"/>
                </a:lnTo>
                <a:lnTo>
                  <a:pt x="180163" y="61958"/>
                </a:lnTo>
                <a:lnTo>
                  <a:pt x="186571" y="53101"/>
                </a:lnTo>
                <a:lnTo>
                  <a:pt x="188348" y="47938"/>
                </a:lnTo>
                <a:lnTo>
                  <a:pt x="189616" y="46244"/>
                </a:lnTo>
                <a:lnTo>
                  <a:pt x="191255" y="45114"/>
                </a:lnTo>
                <a:lnTo>
                  <a:pt x="193142" y="44361"/>
                </a:lnTo>
                <a:lnTo>
                  <a:pt x="193605" y="43065"/>
                </a:lnTo>
                <a:lnTo>
                  <a:pt x="193121" y="41408"/>
                </a:lnTo>
                <a:lnTo>
                  <a:pt x="189967" y="36045"/>
                </a:lnTo>
                <a:lnTo>
                  <a:pt x="189829" y="39602"/>
                </a:lnTo>
                <a:lnTo>
                  <a:pt x="190603" y="40687"/>
                </a:lnTo>
                <a:lnTo>
                  <a:pt x="191913" y="41409"/>
                </a:lnTo>
                <a:lnTo>
                  <a:pt x="193580" y="41891"/>
                </a:lnTo>
                <a:lnTo>
                  <a:pt x="194692" y="43800"/>
                </a:lnTo>
                <a:lnTo>
                  <a:pt x="195927" y="50154"/>
                </a:lnTo>
                <a:lnTo>
                  <a:pt x="198592" y="56153"/>
                </a:lnTo>
                <a:lnTo>
                  <a:pt x="202422" y="62259"/>
                </a:lnTo>
                <a:lnTo>
                  <a:pt x="206771" y="70265"/>
                </a:lnTo>
                <a:lnTo>
                  <a:pt x="213681" y="83696"/>
                </a:lnTo>
                <a:lnTo>
                  <a:pt x="216030" y="89133"/>
                </a:lnTo>
                <a:lnTo>
                  <a:pt x="218389" y="95138"/>
                </a:lnTo>
                <a:lnTo>
                  <a:pt x="220756" y="101523"/>
                </a:lnTo>
                <a:lnTo>
                  <a:pt x="223127" y="107367"/>
                </a:lnTo>
                <a:lnTo>
                  <a:pt x="225502" y="112851"/>
                </a:lnTo>
                <a:lnTo>
                  <a:pt x="227879" y="118094"/>
                </a:lnTo>
                <a:lnTo>
                  <a:pt x="230258" y="123970"/>
                </a:lnTo>
                <a:lnTo>
                  <a:pt x="235017" y="136850"/>
                </a:lnTo>
                <a:lnTo>
                  <a:pt x="237397" y="142824"/>
                </a:lnTo>
                <a:lnTo>
                  <a:pt x="239778" y="148395"/>
                </a:lnTo>
                <a:lnTo>
                  <a:pt x="242159" y="153696"/>
                </a:lnTo>
                <a:lnTo>
                  <a:pt x="243746" y="159612"/>
                </a:lnTo>
                <a:lnTo>
                  <a:pt x="244804" y="165937"/>
                </a:lnTo>
                <a:lnTo>
                  <a:pt x="245510" y="172534"/>
                </a:lnTo>
                <a:lnTo>
                  <a:pt x="247567" y="178520"/>
                </a:lnTo>
                <a:lnTo>
                  <a:pt x="250527" y="184099"/>
                </a:lnTo>
                <a:lnTo>
                  <a:pt x="254087" y="189405"/>
                </a:lnTo>
                <a:lnTo>
                  <a:pt x="257255" y="195324"/>
                </a:lnTo>
                <a:lnTo>
                  <a:pt x="260160" y="201651"/>
                </a:lnTo>
                <a:lnTo>
                  <a:pt x="262891" y="208250"/>
                </a:lnTo>
                <a:lnTo>
                  <a:pt x="265505" y="214237"/>
                </a:lnTo>
                <a:lnTo>
                  <a:pt x="270526" y="225123"/>
                </a:lnTo>
                <a:lnTo>
                  <a:pt x="272183" y="230248"/>
                </a:lnTo>
                <a:lnTo>
                  <a:pt x="273287" y="235253"/>
                </a:lnTo>
                <a:lnTo>
                  <a:pt x="274023" y="240176"/>
                </a:lnTo>
                <a:lnTo>
                  <a:pt x="276958" y="247764"/>
                </a:lnTo>
                <a:lnTo>
                  <a:pt x="278851" y="250899"/>
                </a:lnTo>
                <a:lnTo>
                  <a:pt x="280956" y="258615"/>
                </a:lnTo>
                <a:lnTo>
                  <a:pt x="281891" y="266542"/>
                </a:lnTo>
                <a:lnTo>
                  <a:pt x="282307" y="272711"/>
                </a:lnTo>
                <a:lnTo>
                  <a:pt x="283211" y="275467"/>
                </a:lnTo>
                <a:lnTo>
                  <a:pt x="286333" y="280646"/>
                </a:lnTo>
                <a:lnTo>
                  <a:pt x="286689" y="282345"/>
                </a:lnTo>
                <a:lnTo>
                  <a:pt x="286133" y="283478"/>
                </a:lnTo>
                <a:lnTo>
                  <a:pt x="284969" y="284233"/>
                </a:lnTo>
                <a:lnTo>
                  <a:pt x="284986" y="285530"/>
                </a:lnTo>
                <a:lnTo>
                  <a:pt x="285791" y="287188"/>
                </a:lnTo>
                <a:lnTo>
                  <a:pt x="289549" y="292553"/>
                </a:lnTo>
                <a:lnTo>
                  <a:pt x="296927" y="29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79"/>
          <p:cNvSpPr/>
          <p:nvPr/>
        </p:nvSpPr>
        <p:spPr>
          <a:xfrm>
            <a:off x="3271837" y="2143125"/>
            <a:ext cx="478632" cy="14288"/>
          </a:xfrm>
          <a:custGeom>
            <a:avLst/>
            <a:gdLst/>
            <a:ahLst/>
            <a:cxnLst/>
            <a:rect l="0" t="0" r="0" b="0"/>
            <a:pathLst>
              <a:path w="478632" h="14288">
                <a:moveTo>
                  <a:pt x="0" y="7143"/>
                </a:moveTo>
                <a:lnTo>
                  <a:pt x="44004" y="7143"/>
                </a:lnTo>
                <a:lnTo>
                  <a:pt x="50767" y="6350"/>
                </a:lnTo>
                <a:lnTo>
                  <a:pt x="57657" y="5027"/>
                </a:lnTo>
                <a:lnTo>
                  <a:pt x="64632" y="3351"/>
                </a:lnTo>
                <a:lnTo>
                  <a:pt x="72457" y="2234"/>
                </a:lnTo>
                <a:lnTo>
                  <a:pt x="80848" y="1489"/>
                </a:lnTo>
                <a:lnTo>
                  <a:pt x="89617" y="992"/>
                </a:lnTo>
                <a:lnTo>
                  <a:pt x="107828" y="441"/>
                </a:lnTo>
                <a:lnTo>
                  <a:pt x="164365" y="38"/>
                </a:lnTo>
                <a:lnTo>
                  <a:pt x="413909" y="0"/>
                </a:lnTo>
                <a:lnTo>
                  <a:pt x="420401" y="793"/>
                </a:lnTo>
                <a:lnTo>
                  <a:pt x="426318" y="2116"/>
                </a:lnTo>
                <a:lnTo>
                  <a:pt x="431849" y="3792"/>
                </a:lnTo>
                <a:lnTo>
                  <a:pt x="437125" y="4909"/>
                </a:lnTo>
                <a:lnTo>
                  <a:pt x="442229" y="5654"/>
                </a:lnTo>
                <a:lnTo>
                  <a:pt x="447219" y="6150"/>
                </a:lnTo>
                <a:lnTo>
                  <a:pt x="451340" y="6481"/>
                </a:lnTo>
                <a:lnTo>
                  <a:pt x="458035" y="6849"/>
                </a:lnTo>
                <a:lnTo>
                  <a:pt x="460932" y="7741"/>
                </a:lnTo>
                <a:lnTo>
                  <a:pt x="463657" y="9129"/>
                </a:lnTo>
                <a:lnTo>
                  <a:pt x="466267" y="10848"/>
                </a:lnTo>
                <a:lnTo>
                  <a:pt x="468801" y="11995"/>
                </a:lnTo>
                <a:lnTo>
                  <a:pt x="471284" y="12759"/>
                </a:lnTo>
                <a:lnTo>
                  <a:pt x="47863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80"/>
          <p:cNvSpPr/>
          <p:nvPr/>
        </p:nvSpPr>
        <p:spPr>
          <a:xfrm>
            <a:off x="3293268" y="2314871"/>
            <a:ext cx="235745" cy="28280"/>
          </a:xfrm>
          <a:custGeom>
            <a:avLst/>
            <a:gdLst/>
            <a:ahLst/>
            <a:cxnLst/>
            <a:rect l="0" t="0" r="0" b="0"/>
            <a:pathLst>
              <a:path w="235745" h="28280">
                <a:moveTo>
                  <a:pt x="0" y="28279"/>
                </a:moveTo>
                <a:lnTo>
                  <a:pt x="3793" y="28279"/>
                </a:lnTo>
                <a:lnTo>
                  <a:pt x="4910" y="27485"/>
                </a:lnTo>
                <a:lnTo>
                  <a:pt x="5655" y="26162"/>
                </a:lnTo>
                <a:lnTo>
                  <a:pt x="6151" y="24486"/>
                </a:lnTo>
                <a:lnTo>
                  <a:pt x="8070" y="23369"/>
                </a:lnTo>
                <a:lnTo>
                  <a:pt x="10936" y="22624"/>
                </a:lnTo>
                <a:lnTo>
                  <a:pt x="17560" y="21797"/>
                </a:lnTo>
                <a:lnTo>
                  <a:pt x="23151" y="21429"/>
                </a:lnTo>
                <a:lnTo>
                  <a:pt x="26546" y="20537"/>
                </a:lnTo>
                <a:lnTo>
                  <a:pt x="30398" y="19149"/>
                </a:lnTo>
                <a:lnTo>
                  <a:pt x="34553" y="17430"/>
                </a:lnTo>
                <a:lnTo>
                  <a:pt x="38910" y="16283"/>
                </a:lnTo>
                <a:lnTo>
                  <a:pt x="43403" y="15519"/>
                </a:lnTo>
                <a:lnTo>
                  <a:pt x="47985" y="15010"/>
                </a:lnTo>
                <a:lnTo>
                  <a:pt x="52628" y="14670"/>
                </a:lnTo>
                <a:lnTo>
                  <a:pt x="57310" y="14444"/>
                </a:lnTo>
                <a:lnTo>
                  <a:pt x="62019" y="14293"/>
                </a:lnTo>
                <a:lnTo>
                  <a:pt x="67540" y="13398"/>
                </a:lnTo>
                <a:lnTo>
                  <a:pt x="73602" y="12009"/>
                </a:lnTo>
                <a:lnTo>
                  <a:pt x="80024" y="10288"/>
                </a:lnTo>
                <a:lnTo>
                  <a:pt x="85893" y="9141"/>
                </a:lnTo>
                <a:lnTo>
                  <a:pt x="91394" y="8377"/>
                </a:lnTo>
                <a:lnTo>
                  <a:pt x="96648" y="7867"/>
                </a:lnTo>
                <a:lnTo>
                  <a:pt x="102532" y="7527"/>
                </a:lnTo>
                <a:lnTo>
                  <a:pt x="115420" y="7149"/>
                </a:lnTo>
                <a:lnTo>
                  <a:pt x="132271" y="6937"/>
                </a:lnTo>
                <a:lnTo>
                  <a:pt x="137393" y="6113"/>
                </a:lnTo>
                <a:lnTo>
                  <a:pt x="142395" y="4770"/>
                </a:lnTo>
                <a:lnTo>
                  <a:pt x="147318" y="3082"/>
                </a:lnTo>
                <a:lnTo>
                  <a:pt x="152187" y="1955"/>
                </a:lnTo>
                <a:lnTo>
                  <a:pt x="157021" y="1205"/>
                </a:lnTo>
                <a:lnTo>
                  <a:pt x="161830" y="704"/>
                </a:lnTo>
                <a:lnTo>
                  <a:pt x="167418" y="371"/>
                </a:lnTo>
                <a:lnTo>
                  <a:pt x="179977" y="0"/>
                </a:lnTo>
                <a:lnTo>
                  <a:pt x="185072" y="695"/>
                </a:lnTo>
                <a:lnTo>
                  <a:pt x="189263" y="1952"/>
                </a:lnTo>
                <a:lnTo>
                  <a:pt x="192850" y="3584"/>
                </a:lnTo>
                <a:lnTo>
                  <a:pt x="196829" y="4671"/>
                </a:lnTo>
                <a:lnTo>
                  <a:pt x="201070" y="5397"/>
                </a:lnTo>
                <a:lnTo>
                  <a:pt x="205484" y="5880"/>
                </a:lnTo>
                <a:lnTo>
                  <a:pt x="210015" y="6203"/>
                </a:lnTo>
                <a:lnTo>
                  <a:pt x="214622" y="6418"/>
                </a:lnTo>
                <a:lnTo>
                  <a:pt x="226576" y="6720"/>
                </a:lnTo>
                <a:lnTo>
                  <a:pt x="235744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81"/>
          <p:cNvSpPr/>
          <p:nvPr/>
        </p:nvSpPr>
        <p:spPr>
          <a:xfrm>
            <a:off x="3536156" y="2321718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82"/>
          <p:cNvSpPr/>
          <p:nvPr/>
        </p:nvSpPr>
        <p:spPr>
          <a:xfrm>
            <a:off x="3603566" y="2221734"/>
            <a:ext cx="196910" cy="250004"/>
          </a:xfrm>
          <a:custGeom>
            <a:avLst/>
            <a:gdLst/>
            <a:ahLst/>
            <a:cxnLst/>
            <a:rect l="0" t="0" r="0" b="0"/>
            <a:pathLst>
              <a:path w="196910" h="250004">
                <a:moveTo>
                  <a:pt x="89752" y="21403"/>
                </a:moveTo>
                <a:lnTo>
                  <a:pt x="89752" y="8196"/>
                </a:lnTo>
                <a:lnTo>
                  <a:pt x="85960" y="3643"/>
                </a:lnTo>
                <a:lnTo>
                  <a:pt x="84049" y="2419"/>
                </a:lnTo>
                <a:lnTo>
                  <a:pt x="79809" y="1060"/>
                </a:lnTo>
                <a:lnTo>
                  <a:pt x="75279" y="455"/>
                </a:lnTo>
                <a:lnTo>
                  <a:pt x="70620" y="187"/>
                </a:lnTo>
                <a:lnTo>
                  <a:pt x="65903" y="67"/>
                </a:lnTo>
                <a:lnTo>
                  <a:pt x="54993" y="0"/>
                </a:lnTo>
                <a:lnTo>
                  <a:pt x="51498" y="784"/>
                </a:lnTo>
                <a:lnTo>
                  <a:pt x="42787" y="4887"/>
                </a:lnTo>
                <a:lnTo>
                  <a:pt x="37658" y="6125"/>
                </a:lnTo>
                <a:lnTo>
                  <a:pt x="34385" y="7249"/>
                </a:lnTo>
                <a:lnTo>
                  <a:pt x="30616" y="8792"/>
                </a:lnTo>
                <a:lnTo>
                  <a:pt x="26516" y="10614"/>
                </a:lnTo>
                <a:lnTo>
                  <a:pt x="22988" y="12623"/>
                </a:lnTo>
                <a:lnTo>
                  <a:pt x="16952" y="16972"/>
                </a:lnTo>
                <a:lnTo>
                  <a:pt x="11624" y="21550"/>
                </a:lnTo>
                <a:lnTo>
                  <a:pt x="9092" y="23882"/>
                </a:lnTo>
                <a:lnTo>
                  <a:pt x="7403" y="26231"/>
                </a:lnTo>
                <a:lnTo>
                  <a:pt x="5528" y="30957"/>
                </a:lnTo>
                <a:lnTo>
                  <a:pt x="4694" y="37820"/>
                </a:lnTo>
                <a:lnTo>
                  <a:pt x="4472" y="41873"/>
                </a:lnTo>
                <a:lnTo>
                  <a:pt x="3530" y="45368"/>
                </a:lnTo>
                <a:lnTo>
                  <a:pt x="367" y="51369"/>
                </a:lnTo>
                <a:lnTo>
                  <a:pt x="0" y="54874"/>
                </a:lnTo>
                <a:lnTo>
                  <a:pt x="548" y="58798"/>
                </a:lnTo>
                <a:lnTo>
                  <a:pt x="2481" y="66598"/>
                </a:lnTo>
                <a:lnTo>
                  <a:pt x="3340" y="72711"/>
                </a:lnTo>
                <a:lnTo>
                  <a:pt x="5839" y="80190"/>
                </a:lnTo>
                <a:lnTo>
                  <a:pt x="7616" y="84407"/>
                </a:lnTo>
                <a:lnTo>
                  <a:pt x="10388" y="88012"/>
                </a:lnTo>
                <a:lnTo>
                  <a:pt x="13824" y="91209"/>
                </a:lnTo>
                <a:lnTo>
                  <a:pt x="17702" y="94134"/>
                </a:lnTo>
                <a:lnTo>
                  <a:pt x="21082" y="96084"/>
                </a:lnTo>
                <a:lnTo>
                  <a:pt x="26953" y="98251"/>
                </a:lnTo>
                <a:lnTo>
                  <a:pt x="32208" y="101331"/>
                </a:lnTo>
                <a:lnTo>
                  <a:pt x="34721" y="103263"/>
                </a:lnTo>
                <a:lnTo>
                  <a:pt x="37983" y="104551"/>
                </a:lnTo>
                <a:lnTo>
                  <a:pt x="41746" y="105410"/>
                </a:lnTo>
                <a:lnTo>
                  <a:pt x="45842" y="105983"/>
                </a:lnTo>
                <a:lnTo>
                  <a:pt x="49366" y="106364"/>
                </a:lnTo>
                <a:lnTo>
                  <a:pt x="55399" y="106789"/>
                </a:lnTo>
                <a:lnTo>
                  <a:pt x="62842" y="106977"/>
                </a:lnTo>
                <a:lnTo>
                  <a:pt x="80556" y="107098"/>
                </a:lnTo>
                <a:lnTo>
                  <a:pt x="85209" y="106314"/>
                </a:lnTo>
                <a:lnTo>
                  <a:pt x="89898" y="104998"/>
                </a:lnTo>
                <a:lnTo>
                  <a:pt x="94612" y="103327"/>
                </a:lnTo>
                <a:lnTo>
                  <a:pt x="98549" y="101419"/>
                </a:lnTo>
                <a:lnTo>
                  <a:pt x="101967" y="99353"/>
                </a:lnTo>
                <a:lnTo>
                  <a:pt x="105039" y="97182"/>
                </a:lnTo>
                <a:lnTo>
                  <a:pt x="108675" y="94941"/>
                </a:lnTo>
                <a:lnTo>
                  <a:pt x="112686" y="92653"/>
                </a:lnTo>
                <a:lnTo>
                  <a:pt x="116947" y="90335"/>
                </a:lnTo>
                <a:lnTo>
                  <a:pt x="120582" y="87201"/>
                </a:lnTo>
                <a:lnTo>
                  <a:pt x="123799" y="83525"/>
                </a:lnTo>
                <a:lnTo>
                  <a:pt x="129491" y="76000"/>
                </a:lnTo>
                <a:lnTo>
                  <a:pt x="134666" y="70010"/>
                </a:lnTo>
                <a:lnTo>
                  <a:pt x="139612" y="62585"/>
                </a:lnTo>
                <a:lnTo>
                  <a:pt x="143662" y="54788"/>
                </a:lnTo>
                <a:lnTo>
                  <a:pt x="145462" y="48676"/>
                </a:lnTo>
                <a:lnTo>
                  <a:pt x="146262" y="43314"/>
                </a:lnTo>
                <a:lnTo>
                  <a:pt x="146713" y="35833"/>
                </a:lnTo>
                <a:lnTo>
                  <a:pt x="146846" y="28589"/>
                </a:lnTo>
                <a:lnTo>
                  <a:pt x="146902" y="14357"/>
                </a:lnTo>
                <a:lnTo>
                  <a:pt x="146902" y="38109"/>
                </a:lnTo>
                <a:lnTo>
                  <a:pt x="149019" y="44968"/>
                </a:lnTo>
                <a:lnTo>
                  <a:pt x="150695" y="49019"/>
                </a:lnTo>
                <a:lnTo>
                  <a:pt x="151812" y="53307"/>
                </a:lnTo>
                <a:lnTo>
                  <a:pt x="152557" y="57754"/>
                </a:lnTo>
                <a:lnTo>
                  <a:pt x="153053" y="62306"/>
                </a:lnTo>
                <a:lnTo>
                  <a:pt x="154178" y="66928"/>
                </a:lnTo>
                <a:lnTo>
                  <a:pt x="155721" y="71596"/>
                </a:lnTo>
                <a:lnTo>
                  <a:pt x="157544" y="76297"/>
                </a:lnTo>
                <a:lnTo>
                  <a:pt x="158759" y="81018"/>
                </a:lnTo>
                <a:lnTo>
                  <a:pt x="159570" y="85752"/>
                </a:lnTo>
                <a:lnTo>
                  <a:pt x="160110" y="90496"/>
                </a:lnTo>
                <a:lnTo>
                  <a:pt x="161263" y="95247"/>
                </a:lnTo>
                <a:lnTo>
                  <a:pt x="162826" y="100001"/>
                </a:lnTo>
                <a:lnTo>
                  <a:pt x="164662" y="104758"/>
                </a:lnTo>
                <a:lnTo>
                  <a:pt x="165886" y="110310"/>
                </a:lnTo>
                <a:lnTo>
                  <a:pt x="166702" y="116393"/>
                </a:lnTo>
                <a:lnTo>
                  <a:pt x="167246" y="122830"/>
                </a:lnTo>
                <a:lnTo>
                  <a:pt x="168402" y="128708"/>
                </a:lnTo>
                <a:lnTo>
                  <a:pt x="169967" y="134215"/>
                </a:lnTo>
                <a:lnTo>
                  <a:pt x="178181" y="158251"/>
                </a:lnTo>
                <a:lnTo>
                  <a:pt x="179661" y="164229"/>
                </a:lnTo>
                <a:lnTo>
                  <a:pt x="180648" y="169802"/>
                </a:lnTo>
                <a:lnTo>
                  <a:pt x="181306" y="175104"/>
                </a:lnTo>
                <a:lnTo>
                  <a:pt x="181744" y="180227"/>
                </a:lnTo>
                <a:lnTo>
                  <a:pt x="182036" y="185229"/>
                </a:lnTo>
                <a:lnTo>
                  <a:pt x="182231" y="190152"/>
                </a:lnTo>
                <a:lnTo>
                  <a:pt x="183155" y="195021"/>
                </a:lnTo>
                <a:lnTo>
                  <a:pt x="184564" y="199855"/>
                </a:lnTo>
                <a:lnTo>
                  <a:pt x="186298" y="204664"/>
                </a:lnTo>
                <a:lnTo>
                  <a:pt x="187454" y="209459"/>
                </a:lnTo>
                <a:lnTo>
                  <a:pt x="188224" y="214242"/>
                </a:lnTo>
                <a:lnTo>
                  <a:pt x="188738" y="219019"/>
                </a:lnTo>
                <a:lnTo>
                  <a:pt x="191425" y="226443"/>
                </a:lnTo>
                <a:lnTo>
                  <a:pt x="194471" y="232388"/>
                </a:lnTo>
                <a:lnTo>
                  <a:pt x="196186" y="239404"/>
                </a:lnTo>
                <a:lnTo>
                  <a:pt x="196695" y="242629"/>
                </a:lnTo>
                <a:lnTo>
                  <a:pt x="196909" y="2500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83"/>
          <p:cNvSpPr/>
          <p:nvPr/>
        </p:nvSpPr>
        <p:spPr>
          <a:xfrm>
            <a:off x="2350293" y="2736085"/>
            <a:ext cx="227515" cy="364266"/>
          </a:xfrm>
          <a:custGeom>
            <a:avLst/>
            <a:gdLst/>
            <a:ahLst/>
            <a:cxnLst/>
            <a:rect l="0" t="0" r="0" b="0"/>
            <a:pathLst>
              <a:path w="227515" h="364266">
                <a:moveTo>
                  <a:pt x="7144" y="28546"/>
                </a:moveTo>
                <a:lnTo>
                  <a:pt x="7144" y="59536"/>
                </a:lnTo>
                <a:lnTo>
                  <a:pt x="12054" y="74737"/>
                </a:lnTo>
                <a:lnTo>
                  <a:pt x="13295" y="83736"/>
                </a:lnTo>
                <a:lnTo>
                  <a:pt x="15963" y="93027"/>
                </a:lnTo>
                <a:lnTo>
                  <a:pt x="17786" y="97727"/>
                </a:lnTo>
                <a:lnTo>
                  <a:pt x="16620" y="102448"/>
                </a:lnTo>
                <a:lnTo>
                  <a:pt x="13461" y="107183"/>
                </a:lnTo>
                <a:lnTo>
                  <a:pt x="8974" y="111927"/>
                </a:lnTo>
                <a:lnTo>
                  <a:pt x="6777" y="115883"/>
                </a:lnTo>
                <a:lnTo>
                  <a:pt x="6105" y="119314"/>
                </a:lnTo>
                <a:lnTo>
                  <a:pt x="6452" y="122395"/>
                </a:lnTo>
                <a:lnTo>
                  <a:pt x="8953" y="130053"/>
                </a:lnTo>
                <a:lnTo>
                  <a:pt x="12711" y="137954"/>
                </a:lnTo>
                <a:lnTo>
                  <a:pt x="17026" y="144111"/>
                </a:lnTo>
                <a:lnTo>
                  <a:pt x="23707" y="149494"/>
                </a:lnTo>
                <a:lnTo>
                  <a:pt x="27711" y="152040"/>
                </a:lnTo>
                <a:lnTo>
                  <a:pt x="34277" y="156986"/>
                </a:lnTo>
                <a:lnTo>
                  <a:pt x="37139" y="159417"/>
                </a:lnTo>
                <a:lnTo>
                  <a:pt x="40634" y="161037"/>
                </a:lnTo>
                <a:lnTo>
                  <a:pt x="44552" y="162117"/>
                </a:lnTo>
                <a:lnTo>
                  <a:pt x="48751" y="162837"/>
                </a:lnTo>
                <a:lnTo>
                  <a:pt x="53139" y="163317"/>
                </a:lnTo>
                <a:lnTo>
                  <a:pt x="57651" y="163637"/>
                </a:lnTo>
                <a:lnTo>
                  <a:pt x="62246" y="163850"/>
                </a:lnTo>
                <a:lnTo>
                  <a:pt x="71586" y="164087"/>
                </a:lnTo>
                <a:lnTo>
                  <a:pt x="76299" y="164151"/>
                </a:lnTo>
                <a:lnTo>
                  <a:pt x="81822" y="163399"/>
                </a:lnTo>
                <a:lnTo>
                  <a:pt x="87886" y="162104"/>
                </a:lnTo>
                <a:lnTo>
                  <a:pt x="94309" y="160447"/>
                </a:lnTo>
                <a:lnTo>
                  <a:pt x="100179" y="158549"/>
                </a:lnTo>
                <a:lnTo>
                  <a:pt x="105680" y="156489"/>
                </a:lnTo>
                <a:lnTo>
                  <a:pt x="110935" y="154323"/>
                </a:lnTo>
                <a:lnTo>
                  <a:pt x="116025" y="151291"/>
                </a:lnTo>
                <a:lnTo>
                  <a:pt x="121007" y="147682"/>
                </a:lnTo>
                <a:lnTo>
                  <a:pt x="125915" y="143689"/>
                </a:lnTo>
                <a:lnTo>
                  <a:pt x="130775" y="140233"/>
                </a:lnTo>
                <a:lnTo>
                  <a:pt x="135602" y="137135"/>
                </a:lnTo>
                <a:lnTo>
                  <a:pt x="140408" y="134276"/>
                </a:lnTo>
                <a:lnTo>
                  <a:pt x="148374" y="130783"/>
                </a:lnTo>
                <a:lnTo>
                  <a:pt x="158447" y="126866"/>
                </a:lnTo>
                <a:lnTo>
                  <a:pt x="169926" y="122668"/>
                </a:lnTo>
                <a:lnTo>
                  <a:pt x="179165" y="119075"/>
                </a:lnTo>
                <a:lnTo>
                  <a:pt x="186912" y="115886"/>
                </a:lnTo>
                <a:lnTo>
                  <a:pt x="193664" y="112966"/>
                </a:lnTo>
                <a:lnTo>
                  <a:pt x="198960" y="109432"/>
                </a:lnTo>
                <a:lnTo>
                  <a:pt x="203284" y="105489"/>
                </a:lnTo>
                <a:lnTo>
                  <a:pt x="206960" y="101273"/>
                </a:lnTo>
                <a:lnTo>
                  <a:pt x="209411" y="96874"/>
                </a:lnTo>
                <a:lnTo>
                  <a:pt x="212134" y="87754"/>
                </a:lnTo>
                <a:lnTo>
                  <a:pt x="215461" y="78408"/>
                </a:lnTo>
                <a:lnTo>
                  <a:pt x="218792" y="69757"/>
                </a:lnTo>
                <a:lnTo>
                  <a:pt x="220667" y="59630"/>
                </a:lnTo>
                <a:lnTo>
                  <a:pt x="221106" y="51357"/>
                </a:lnTo>
                <a:lnTo>
                  <a:pt x="221301" y="42388"/>
                </a:lnTo>
                <a:lnTo>
                  <a:pt x="221352" y="37774"/>
                </a:lnTo>
                <a:lnTo>
                  <a:pt x="220593" y="33904"/>
                </a:lnTo>
                <a:lnTo>
                  <a:pt x="217633" y="27488"/>
                </a:lnTo>
                <a:lnTo>
                  <a:pt x="211504" y="19413"/>
                </a:lnTo>
                <a:lnTo>
                  <a:pt x="210059" y="16901"/>
                </a:lnTo>
                <a:lnTo>
                  <a:pt x="208453" y="11993"/>
                </a:lnTo>
                <a:lnTo>
                  <a:pt x="207232" y="10367"/>
                </a:lnTo>
                <a:lnTo>
                  <a:pt x="205623" y="9283"/>
                </a:lnTo>
                <a:lnTo>
                  <a:pt x="203757" y="8560"/>
                </a:lnTo>
                <a:lnTo>
                  <a:pt x="202513" y="7285"/>
                </a:lnTo>
                <a:lnTo>
                  <a:pt x="201684" y="5640"/>
                </a:lnTo>
                <a:lnTo>
                  <a:pt x="201131" y="3751"/>
                </a:lnTo>
                <a:lnTo>
                  <a:pt x="199969" y="2491"/>
                </a:lnTo>
                <a:lnTo>
                  <a:pt x="198400" y="1651"/>
                </a:lnTo>
                <a:lnTo>
                  <a:pt x="194541" y="717"/>
                </a:lnTo>
                <a:lnTo>
                  <a:pt x="187712" y="118"/>
                </a:lnTo>
                <a:lnTo>
                  <a:pt x="186128" y="0"/>
                </a:lnTo>
                <a:lnTo>
                  <a:pt x="185853" y="3772"/>
                </a:lnTo>
                <a:lnTo>
                  <a:pt x="186608" y="5680"/>
                </a:lnTo>
                <a:lnTo>
                  <a:pt x="190670" y="12158"/>
                </a:lnTo>
                <a:lnTo>
                  <a:pt x="193020" y="19898"/>
                </a:lnTo>
                <a:lnTo>
                  <a:pt x="196383" y="27613"/>
                </a:lnTo>
                <a:lnTo>
                  <a:pt x="200523" y="36333"/>
                </a:lnTo>
                <a:lnTo>
                  <a:pt x="216723" y="69065"/>
                </a:lnTo>
                <a:lnTo>
                  <a:pt x="219095" y="74608"/>
                </a:lnTo>
                <a:lnTo>
                  <a:pt x="221470" y="80685"/>
                </a:lnTo>
                <a:lnTo>
                  <a:pt x="223846" y="87118"/>
                </a:lnTo>
                <a:lnTo>
                  <a:pt x="223050" y="93788"/>
                </a:lnTo>
                <a:lnTo>
                  <a:pt x="220138" y="100615"/>
                </a:lnTo>
                <a:lnTo>
                  <a:pt x="215815" y="107548"/>
                </a:lnTo>
                <a:lnTo>
                  <a:pt x="213727" y="113758"/>
                </a:lnTo>
                <a:lnTo>
                  <a:pt x="213128" y="119485"/>
                </a:lnTo>
                <a:lnTo>
                  <a:pt x="213523" y="124891"/>
                </a:lnTo>
                <a:lnTo>
                  <a:pt x="214580" y="131669"/>
                </a:lnTo>
                <a:lnTo>
                  <a:pt x="216078" y="139364"/>
                </a:lnTo>
                <a:lnTo>
                  <a:pt x="217871" y="147668"/>
                </a:lnTo>
                <a:lnTo>
                  <a:pt x="219066" y="154792"/>
                </a:lnTo>
                <a:lnTo>
                  <a:pt x="219863" y="161129"/>
                </a:lnTo>
                <a:lnTo>
                  <a:pt x="220394" y="166941"/>
                </a:lnTo>
                <a:lnTo>
                  <a:pt x="221542" y="173990"/>
                </a:lnTo>
                <a:lnTo>
                  <a:pt x="223101" y="181865"/>
                </a:lnTo>
                <a:lnTo>
                  <a:pt x="224934" y="190290"/>
                </a:lnTo>
                <a:lnTo>
                  <a:pt x="226156" y="198288"/>
                </a:lnTo>
                <a:lnTo>
                  <a:pt x="226971" y="206001"/>
                </a:lnTo>
                <a:lnTo>
                  <a:pt x="227514" y="213524"/>
                </a:lnTo>
                <a:lnTo>
                  <a:pt x="227083" y="220921"/>
                </a:lnTo>
                <a:lnTo>
                  <a:pt x="226001" y="228234"/>
                </a:lnTo>
                <a:lnTo>
                  <a:pt x="224486" y="235490"/>
                </a:lnTo>
                <a:lnTo>
                  <a:pt x="223476" y="242708"/>
                </a:lnTo>
                <a:lnTo>
                  <a:pt x="222803" y="249902"/>
                </a:lnTo>
                <a:lnTo>
                  <a:pt x="222354" y="257079"/>
                </a:lnTo>
                <a:lnTo>
                  <a:pt x="221261" y="263451"/>
                </a:lnTo>
                <a:lnTo>
                  <a:pt x="217930" y="274765"/>
                </a:lnTo>
                <a:lnTo>
                  <a:pt x="215137" y="280798"/>
                </a:lnTo>
                <a:lnTo>
                  <a:pt x="211687" y="287201"/>
                </a:lnTo>
                <a:lnTo>
                  <a:pt x="207800" y="293852"/>
                </a:lnTo>
                <a:lnTo>
                  <a:pt x="203621" y="299873"/>
                </a:lnTo>
                <a:lnTo>
                  <a:pt x="199247" y="305474"/>
                </a:lnTo>
                <a:lnTo>
                  <a:pt x="194744" y="310796"/>
                </a:lnTo>
                <a:lnTo>
                  <a:pt x="190155" y="315931"/>
                </a:lnTo>
                <a:lnTo>
                  <a:pt x="180822" y="325871"/>
                </a:lnTo>
                <a:lnTo>
                  <a:pt x="176110" y="329950"/>
                </a:lnTo>
                <a:lnTo>
                  <a:pt x="171382" y="333463"/>
                </a:lnTo>
                <a:lnTo>
                  <a:pt x="166642" y="336599"/>
                </a:lnTo>
                <a:lnTo>
                  <a:pt x="162689" y="339483"/>
                </a:lnTo>
                <a:lnTo>
                  <a:pt x="156179" y="344805"/>
                </a:lnTo>
                <a:lnTo>
                  <a:pt x="152538" y="347335"/>
                </a:lnTo>
                <a:lnTo>
                  <a:pt x="148523" y="349816"/>
                </a:lnTo>
                <a:lnTo>
                  <a:pt x="144260" y="352263"/>
                </a:lnTo>
                <a:lnTo>
                  <a:pt x="135289" y="357099"/>
                </a:lnTo>
                <a:lnTo>
                  <a:pt x="130674" y="359500"/>
                </a:lnTo>
                <a:lnTo>
                  <a:pt x="126010" y="361101"/>
                </a:lnTo>
                <a:lnTo>
                  <a:pt x="121313" y="362168"/>
                </a:lnTo>
                <a:lnTo>
                  <a:pt x="116594" y="362879"/>
                </a:lnTo>
                <a:lnTo>
                  <a:pt x="111861" y="363353"/>
                </a:lnTo>
                <a:lnTo>
                  <a:pt x="107118" y="363670"/>
                </a:lnTo>
                <a:lnTo>
                  <a:pt x="102368" y="363880"/>
                </a:lnTo>
                <a:lnTo>
                  <a:pt x="92857" y="364115"/>
                </a:lnTo>
                <a:lnTo>
                  <a:pt x="73817" y="364265"/>
                </a:lnTo>
                <a:lnTo>
                  <a:pt x="69055" y="363484"/>
                </a:lnTo>
                <a:lnTo>
                  <a:pt x="64293" y="362169"/>
                </a:lnTo>
                <a:lnTo>
                  <a:pt x="59531" y="360499"/>
                </a:lnTo>
                <a:lnTo>
                  <a:pt x="55562" y="358591"/>
                </a:lnTo>
                <a:lnTo>
                  <a:pt x="49036" y="354356"/>
                </a:lnTo>
                <a:lnTo>
                  <a:pt x="45391" y="352909"/>
                </a:lnTo>
                <a:lnTo>
                  <a:pt x="41373" y="351944"/>
                </a:lnTo>
                <a:lnTo>
                  <a:pt x="37107" y="351301"/>
                </a:lnTo>
                <a:lnTo>
                  <a:pt x="30251" y="348470"/>
                </a:lnTo>
                <a:lnTo>
                  <a:pt x="23764" y="343771"/>
                </a:lnTo>
                <a:lnTo>
                  <a:pt x="19811" y="340296"/>
                </a:lnTo>
                <a:lnTo>
                  <a:pt x="12774" y="332995"/>
                </a:lnTo>
                <a:lnTo>
                  <a:pt x="9646" y="327104"/>
                </a:lnTo>
                <a:lnTo>
                  <a:pt x="8018" y="325216"/>
                </a:lnTo>
                <a:lnTo>
                  <a:pt x="6139" y="323957"/>
                </a:lnTo>
                <a:lnTo>
                  <a:pt x="0" y="3214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84"/>
          <p:cNvSpPr/>
          <p:nvPr/>
        </p:nvSpPr>
        <p:spPr>
          <a:xfrm>
            <a:off x="2707481" y="2721768"/>
            <a:ext cx="185738" cy="28576"/>
          </a:xfrm>
          <a:custGeom>
            <a:avLst/>
            <a:gdLst/>
            <a:ahLst/>
            <a:cxnLst/>
            <a:rect l="0" t="0" r="0" b="0"/>
            <a:pathLst>
              <a:path w="185738" h="28576">
                <a:moveTo>
                  <a:pt x="0" y="28575"/>
                </a:moveTo>
                <a:lnTo>
                  <a:pt x="20792" y="28575"/>
                </a:lnTo>
                <a:lnTo>
                  <a:pt x="24974" y="27782"/>
                </a:lnTo>
                <a:lnTo>
                  <a:pt x="29349" y="26459"/>
                </a:lnTo>
                <a:lnTo>
                  <a:pt x="33853" y="24783"/>
                </a:lnTo>
                <a:lnTo>
                  <a:pt x="38444" y="23666"/>
                </a:lnTo>
                <a:lnTo>
                  <a:pt x="43092" y="22921"/>
                </a:lnTo>
                <a:lnTo>
                  <a:pt x="47778" y="22424"/>
                </a:lnTo>
                <a:lnTo>
                  <a:pt x="52489" y="22094"/>
                </a:lnTo>
                <a:lnTo>
                  <a:pt x="57218" y="21873"/>
                </a:lnTo>
                <a:lnTo>
                  <a:pt x="61958" y="21726"/>
                </a:lnTo>
                <a:lnTo>
                  <a:pt x="66705" y="20834"/>
                </a:lnTo>
                <a:lnTo>
                  <a:pt x="71458" y="19446"/>
                </a:lnTo>
                <a:lnTo>
                  <a:pt x="76213" y="17726"/>
                </a:lnTo>
                <a:lnTo>
                  <a:pt x="80971" y="16580"/>
                </a:lnTo>
                <a:lnTo>
                  <a:pt x="85731" y="15816"/>
                </a:lnTo>
                <a:lnTo>
                  <a:pt x="90491" y="15306"/>
                </a:lnTo>
                <a:lnTo>
                  <a:pt x="95252" y="14173"/>
                </a:lnTo>
                <a:lnTo>
                  <a:pt x="100014" y="12624"/>
                </a:lnTo>
                <a:lnTo>
                  <a:pt x="104776" y="10797"/>
                </a:lnTo>
                <a:lnTo>
                  <a:pt x="109538" y="9580"/>
                </a:lnTo>
                <a:lnTo>
                  <a:pt x="114300" y="8768"/>
                </a:lnTo>
                <a:lnTo>
                  <a:pt x="119063" y="8226"/>
                </a:lnTo>
                <a:lnTo>
                  <a:pt x="123825" y="7072"/>
                </a:lnTo>
                <a:lnTo>
                  <a:pt x="128587" y="5508"/>
                </a:lnTo>
                <a:lnTo>
                  <a:pt x="133350" y="3673"/>
                </a:lnTo>
                <a:lnTo>
                  <a:pt x="137319" y="2448"/>
                </a:lnTo>
                <a:lnTo>
                  <a:pt x="140758" y="1632"/>
                </a:lnTo>
                <a:lnTo>
                  <a:pt x="143845" y="1088"/>
                </a:lnTo>
                <a:lnTo>
                  <a:pt x="148284" y="726"/>
                </a:lnTo>
                <a:lnTo>
                  <a:pt x="153625" y="484"/>
                </a:lnTo>
                <a:lnTo>
                  <a:pt x="171721" y="96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85"/>
          <p:cNvSpPr/>
          <p:nvPr/>
        </p:nvSpPr>
        <p:spPr>
          <a:xfrm>
            <a:off x="2743200" y="2793206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6150" y="15280"/>
                </a:lnTo>
                <a:lnTo>
                  <a:pt x="10935" y="14729"/>
                </a:lnTo>
                <a:lnTo>
                  <a:pt x="17560" y="14483"/>
                </a:lnTo>
                <a:lnTo>
                  <a:pt x="23150" y="14374"/>
                </a:lnTo>
                <a:lnTo>
                  <a:pt x="26546" y="13552"/>
                </a:lnTo>
                <a:lnTo>
                  <a:pt x="30397" y="12209"/>
                </a:lnTo>
                <a:lnTo>
                  <a:pt x="34552" y="10521"/>
                </a:lnTo>
                <a:lnTo>
                  <a:pt x="39703" y="9395"/>
                </a:lnTo>
                <a:lnTo>
                  <a:pt x="45519" y="8645"/>
                </a:lnTo>
                <a:lnTo>
                  <a:pt x="51777" y="8144"/>
                </a:lnTo>
                <a:lnTo>
                  <a:pt x="57536" y="7811"/>
                </a:lnTo>
                <a:lnTo>
                  <a:pt x="68169" y="7440"/>
                </a:lnTo>
                <a:lnTo>
                  <a:pt x="83081" y="7231"/>
                </a:lnTo>
                <a:lnTo>
                  <a:pt x="88724" y="6408"/>
                </a:lnTo>
                <a:lnTo>
                  <a:pt x="94868" y="5066"/>
                </a:lnTo>
                <a:lnTo>
                  <a:pt x="101345" y="3377"/>
                </a:lnTo>
                <a:lnTo>
                  <a:pt x="107251" y="2251"/>
                </a:lnTo>
                <a:lnTo>
                  <a:pt x="112775" y="1501"/>
                </a:lnTo>
                <a:lnTo>
                  <a:pt x="118046" y="1000"/>
                </a:lnTo>
                <a:lnTo>
                  <a:pt x="123147" y="667"/>
                </a:lnTo>
                <a:lnTo>
                  <a:pt x="128135" y="444"/>
                </a:lnTo>
                <a:lnTo>
                  <a:pt x="137911" y="197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86"/>
          <p:cNvSpPr/>
          <p:nvPr/>
        </p:nvSpPr>
        <p:spPr>
          <a:xfrm>
            <a:off x="3143250" y="2714625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14287"/>
                </a:moveTo>
                <a:lnTo>
                  <a:pt x="0" y="10495"/>
                </a:lnTo>
                <a:lnTo>
                  <a:pt x="793" y="9377"/>
                </a:lnTo>
                <a:lnTo>
                  <a:pt x="2116" y="8633"/>
                </a:lnTo>
                <a:lnTo>
                  <a:pt x="6150" y="7437"/>
                </a:lnTo>
                <a:lnTo>
                  <a:pt x="8819" y="7274"/>
                </a:lnTo>
                <a:lnTo>
                  <a:pt x="10641" y="7230"/>
                </a:lnTo>
                <a:lnTo>
                  <a:pt x="12650" y="6408"/>
                </a:lnTo>
                <a:lnTo>
                  <a:pt x="14783" y="5065"/>
                </a:lnTo>
                <a:lnTo>
                  <a:pt x="16999" y="3377"/>
                </a:lnTo>
                <a:lnTo>
                  <a:pt x="20064" y="2251"/>
                </a:lnTo>
                <a:lnTo>
                  <a:pt x="23695" y="1501"/>
                </a:lnTo>
                <a:lnTo>
                  <a:pt x="27702" y="1000"/>
                </a:lnTo>
                <a:lnTo>
                  <a:pt x="31168" y="667"/>
                </a:lnTo>
                <a:lnTo>
                  <a:pt x="34272" y="444"/>
                </a:lnTo>
                <a:lnTo>
                  <a:pt x="37136" y="296"/>
                </a:lnTo>
                <a:lnTo>
                  <a:pt x="44550" y="131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87"/>
          <p:cNvSpPr/>
          <p:nvPr/>
        </p:nvSpPr>
        <p:spPr>
          <a:xfrm>
            <a:off x="3437555" y="2607564"/>
            <a:ext cx="173502" cy="314230"/>
          </a:xfrm>
          <a:custGeom>
            <a:avLst/>
            <a:gdLst/>
            <a:ahLst/>
            <a:cxnLst/>
            <a:rect l="0" t="0" r="0" b="0"/>
            <a:pathLst>
              <a:path w="173502" h="314230">
                <a:moveTo>
                  <a:pt x="148607" y="42767"/>
                </a:moveTo>
                <a:lnTo>
                  <a:pt x="148607" y="25007"/>
                </a:lnTo>
                <a:lnTo>
                  <a:pt x="147813" y="22989"/>
                </a:lnTo>
                <a:lnTo>
                  <a:pt x="142456" y="15507"/>
                </a:lnTo>
                <a:lnTo>
                  <a:pt x="137965" y="10789"/>
                </a:lnTo>
                <a:lnTo>
                  <a:pt x="135956" y="9542"/>
                </a:lnTo>
                <a:lnTo>
                  <a:pt x="128543" y="6993"/>
                </a:lnTo>
                <a:lnTo>
                  <a:pt x="124912" y="5424"/>
                </a:lnTo>
                <a:lnTo>
                  <a:pt x="120904" y="3584"/>
                </a:lnTo>
                <a:lnTo>
                  <a:pt x="116645" y="2358"/>
                </a:lnTo>
                <a:lnTo>
                  <a:pt x="112218" y="1540"/>
                </a:lnTo>
                <a:lnTo>
                  <a:pt x="107678" y="995"/>
                </a:lnTo>
                <a:lnTo>
                  <a:pt x="103859" y="631"/>
                </a:lnTo>
                <a:lnTo>
                  <a:pt x="100518" y="389"/>
                </a:lnTo>
                <a:lnTo>
                  <a:pt x="97498" y="227"/>
                </a:lnTo>
                <a:lnTo>
                  <a:pt x="89909" y="48"/>
                </a:lnTo>
                <a:lnTo>
                  <a:pt x="85662" y="0"/>
                </a:lnTo>
                <a:lnTo>
                  <a:pt x="81244" y="762"/>
                </a:lnTo>
                <a:lnTo>
                  <a:pt x="76711" y="2063"/>
                </a:lnTo>
                <a:lnTo>
                  <a:pt x="72101" y="3725"/>
                </a:lnTo>
                <a:lnTo>
                  <a:pt x="68234" y="5626"/>
                </a:lnTo>
                <a:lnTo>
                  <a:pt x="64863" y="7688"/>
                </a:lnTo>
                <a:lnTo>
                  <a:pt x="61821" y="9856"/>
                </a:lnTo>
                <a:lnTo>
                  <a:pt x="58206" y="12095"/>
                </a:lnTo>
                <a:lnTo>
                  <a:pt x="54208" y="14381"/>
                </a:lnTo>
                <a:lnTo>
                  <a:pt x="49956" y="16699"/>
                </a:lnTo>
                <a:lnTo>
                  <a:pt x="46327" y="19039"/>
                </a:lnTo>
                <a:lnTo>
                  <a:pt x="43114" y="21392"/>
                </a:lnTo>
                <a:lnTo>
                  <a:pt x="40178" y="23754"/>
                </a:lnTo>
                <a:lnTo>
                  <a:pt x="34800" y="28496"/>
                </a:lnTo>
                <a:lnTo>
                  <a:pt x="32254" y="30872"/>
                </a:lnTo>
                <a:lnTo>
                  <a:pt x="27309" y="37745"/>
                </a:lnTo>
                <a:lnTo>
                  <a:pt x="22466" y="45297"/>
                </a:lnTo>
                <a:lnTo>
                  <a:pt x="17667" y="51300"/>
                </a:lnTo>
                <a:lnTo>
                  <a:pt x="12889" y="58730"/>
                </a:lnTo>
                <a:lnTo>
                  <a:pt x="8119" y="66530"/>
                </a:lnTo>
                <a:lnTo>
                  <a:pt x="3353" y="72643"/>
                </a:lnTo>
                <a:lnTo>
                  <a:pt x="1765" y="76178"/>
                </a:lnTo>
                <a:lnTo>
                  <a:pt x="0" y="84339"/>
                </a:lnTo>
                <a:lnTo>
                  <a:pt x="323" y="87944"/>
                </a:lnTo>
                <a:lnTo>
                  <a:pt x="1332" y="91141"/>
                </a:lnTo>
                <a:lnTo>
                  <a:pt x="3777" y="96810"/>
                </a:lnTo>
                <a:lnTo>
                  <a:pt x="4863" y="101976"/>
                </a:lnTo>
                <a:lnTo>
                  <a:pt x="7463" y="106917"/>
                </a:lnTo>
                <a:lnTo>
                  <a:pt x="11807" y="112765"/>
                </a:lnTo>
                <a:lnTo>
                  <a:pt x="16634" y="115681"/>
                </a:lnTo>
                <a:lnTo>
                  <a:pt x="20144" y="117570"/>
                </a:lnTo>
                <a:lnTo>
                  <a:pt x="23277" y="118829"/>
                </a:lnTo>
                <a:lnTo>
                  <a:pt x="26160" y="119669"/>
                </a:lnTo>
                <a:lnTo>
                  <a:pt x="31480" y="120602"/>
                </a:lnTo>
                <a:lnTo>
                  <a:pt x="36490" y="121016"/>
                </a:lnTo>
                <a:lnTo>
                  <a:pt x="39731" y="121127"/>
                </a:lnTo>
                <a:lnTo>
                  <a:pt x="47566" y="121250"/>
                </a:lnTo>
                <a:lnTo>
                  <a:pt x="51877" y="120489"/>
                </a:lnTo>
                <a:lnTo>
                  <a:pt x="56339" y="119188"/>
                </a:lnTo>
                <a:lnTo>
                  <a:pt x="60902" y="117527"/>
                </a:lnTo>
                <a:lnTo>
                  <a:pt x="64737" y="116419"/>
                </a:lnTo>
                <a:lnTo>
                  <a:pt x="68087" y="115681"/>
                </a:lnTo>
                <a:lnTo>
                  <a:pt x="71114" y="115189"/>
                </a:lnTo>
                <a:lnTo>
                  <a:pt x="74720" y="114067"/>
                </a:lnTo>
                <a:lnTo>
                  <a:pt x="78712" y="112525"/>
                </a:lnTo>
                <a:lnTo>
                  <a:pt x="82960" y="110704"/>
                </a:lnTo>
                <a:lnTo>
                  <a:pt x="91914" y="106563"/>
                </a:lnTo>
                <a:lnTo>
                  <a:pt x="96524" y="104347"/>
                </a:lnTo>
                <a:lnTo>
                  <a:pt x="100391" y="102077"/>
                </a:lnTo>
                <a:lnTo>
                  <a:pt x="103763" y="99769"/>
                </a:lnTo>
                <a:lnTo>
                  <a:pt x="106805" y="97437"/>
                </a:lnTo>
                <a:lnTo>
                  <a:pt x="110420" y="94295"/>
                </a:lnTo>
                <a:lnTo>
                  <a:pt x="114418" y="90613"/>
                </a:lnTo>
                <a:lnTo>
                  <a:pt x="125512" y="79962"/>
                </a:lnTo>
                <a:lnTo>
                  <a:pt x="136372" y="69252"/>
                </a:lnTo>
                <a:lnTo>
                  <a:pt x="138069" y="66774"/>
                </a:lnTo>
                <a:lnTo>
                  <a:pt x="141251" y="59493"/>
                </a:lnTo>
                <a:lnTo>
                  <a:pt x="144809" y="54699"/>
                </a:lnTo>
                <a:lnTo>
                  <a:pt x="146075" y="51515"/>
                </a:lnTo>
                <a:lnTo>
                  <a:pt x="147482" y="43745"/>
                </a:lnTo>
                <a:lnTo>
                  <a:pt x="148459" y="34576"/>
                </a:lnTo>
                <a:lnTo>
                  <a:pt x="148508" y="32544"/>
                </a:lnTo>
                <a:lnTo>
                  <a:pt x="147747" y="31189"/>
                </a:lnTo>
                <a:lnTo>
                  <a:pt x="146447" y="30286"/>
                </a:lnTo>
                <a:lnTo>
                  <a:pt x="144786" y="29683"/>
                </a:lnTo>
                <a:lnTo>
                  <a:pt x="143678" y="28488"/>
                </a:lnTo>
                <a:lnTo>
                  <a:pt x="142940" y="26898"/>
                </a:lnTo>
                <a:lnTo>
                  <a:pt x="141755" y="22434"/>
                </a:lnTo>
                <a:lnTo>
                  <a:pt x="140864" y="22068"/>
                </a:lnTo>
                <a:lnTo>
                  <a:pt x="137757" y="21661"/>
                </a:lnTo>
                <a:lnTo>
                  <a:pt x="137405" y="22346"/>
                </a:lnTo>
                <a:lnTo>
                  <a:pt x="137964" y="23597"/>
                </a:lnTo>
                <a:lnTo>
                  <a:pt x="139130" y="25224"/>
                </a:lnTo>
                <a:lnTo>
                  <a:pt x="139115" y="27103"/>
                </a:lnTo>
                <a:lnTo>
                  <a:pt x="138310" y="29149"/>
                </a:lnTo>
                <a:lnTo>
                  <a:pt x="135108" y="34344"/>
                </a:lnTo>
                <a:lnTo>
                  <a:pt x="134553" y="42829"/>
                </a:lnTo>
                <a:lnTo>
                  <a:pt x="134389" y="51605"/>
                </a:lnTo>
                <a:lnTo>
                  <a:pt x="135159" y="54215"/>
                </a:lnTo>
                <a:lnTo>
                  <a:pt x="139243" y="62475"/>
                </a:lnTo>
                <a:lnTo>
                  <a:pt x="140476" y="70311"/>
                </a:lnTo>
                <a:lnTo>
                  <a:pt x="141025" y="79086"/>
                </a:lnTo>
                <a:lnTo>
                  <a:pt x="141268" y="88277"/>
                </a:lnTo>
                <a:lnTo>
                  <a:pt x="141377" y="97654"/>
                </a:lnTo>
                <a:lnTo>
                  <a:pt x="143541" y="107113"/>
                </a:lnTo>
                <a:lnTo>
                  <a:pt x="149223" y="123480"/>
                </a:lnTo>
                <a:lnTo>
                  <a:pt x="151399" y="129913"/>
                </a:lnTo>
                <a:lnTo>
                  <a:pt x="153643" y="135789"/>
                </a:lnTo>
                <a:lnTo>
                  <a:pt x="155933" y="141294"/>
                </a:lnTo>
                <a:lnTo>
                  <a:pt x="158254" y="146552"/>
                </a:lnTo>
                <a:lnTo>
                  <a:pt x="159801" y="152438"/>
                </a:lnTo>
                <a:lnTo>
                  <a:pt x="160832" y="158743"/>
                </a:lnTo>
                <a:lnTo>
                  <a:pt x="161519" y="165328"/>
                </a:lnTo>
                <a:lnTo>
                  <a:pt x="162772" y="171306"/>
                </a:lnTo>
                <a:lnTo>
                  <a:pt x="164400" y="176878"/>
                </a:lnTo>
                <a:lnTo>
                  <a:pt x="166280" y="182181"/>
                </a:lnTo>
                <a:lnTo>
                  <a:pt x="167533" y="188097"/>
                </a:lnTo>
                <a:lnTo>
                  <a:pt x="168368" y="194422"/>
                </a:lnTo>
                <a:lnTo>
                  <a:pt x="168925" y="201020"/>
                </a:lnTo>
                <a:lnTo>
                  <a:pt x="170090" y="207007"/>
                </a:lnTo>
                <a:lnTo>
                  <a:pt x="171660" y="212585"/>
                </a:lnTo>
                <a:lnTo>
                  <a:pt x="173501" y="217892"/>
                </a:lnTo>
                <a:lnTo>
                  <a:pt x="171553" y="223810"/>
                </a:lnTo>
                <a:lnTo>
                  <a:pt x="167079" y="230137"/>
                </a:lnTo>
                <a:lnTo>
                  <a:pt x="160922" y="236737"/>
                </a:lnTo>
                <a:lnTo>
                  <a:pt x="157611" y="242724"/>
                </a:lnTo>
                <a:lnTo>
                  <a:pt x="156197" y="248303"/>
                </a:lnTo>
                <a:lnTo>
                  <a:pt x="155949" y="258735"/>
                </a:lnTo>
                <a:lnTo>
                  <a:pt x="155759" y="291381"/>
                </a:lnTo>
                <a:lnTo>
                  <a:pt x="156550" y="295029"/>
                </a:lnTo>
                <a:lnTo>
                  <a:pt x="161406" y="304469"/>
                </a:lnTo>
                <a:lnTo>
                  <a:pt x="161902" y="305341"/>
                </a:lnTo>
                <a:lnTo>
                  <a:pt x="166393" y="310361"/>
                </a:lnTo>
                <a:lnTo>
                  <a:pt x="170038" y="3142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88"/>
          <p:cNvSpPr/>
          <p:nvPr/>
        </p:nvSpPr>
        <p:spPr>
          <a:xfrm>
            <a:off x="2157413" y="2500312"/>
            <a:ext cx="1720758" cy="535479"/>
          </a:xfrm>
          <a:custGeom>
            <a:avLst/>
            <a:gdLst/>
            <a:ahLst/>
            <a:cxnLst/>
            <a:rect l="0" t="0" r="0" b="0"/>
            <a:pathLst>
              <a:path w="1720758" h="535479">
                <a:moveTo>
                  <a:pt x="7143" y="185738"/>
                </a:moveTo>
                <a:lnTo>
                  <a:pt x="10935" y="185738"/>
                </a:lnTo>
                <a:lnTo>
                  <a:pt x="12052" y="186531"/>
                </a:lnTo>
                <a:lnTo>
                  <a:pt x="12797" y="187854"/>
                </a:lnTo>
                <a:lnTo>
                  <a:pt x="13294" y="189530"/>
                </a:lnTo>
                <a:lnTo>
                  <a:pt x="15962" y="193509"/>
                </a:lnTo>
                <a:lnTo>
                  <a:pt x="17785" y="195681"/>
                </a:lnTo>
                <a:lnTo>
                  <a:pt x="19000" y="197922"/>
                </a:lnTo>
                <a:lnTo>
                  <a:pt x="24903" y="213379"/>
                </a:lnTo>
                <a:lnTo>
                  <a:pt x="26942" y="222100"/>
                </a:lnTo>
                <a:lnTo>
                  <a:pt x="28643" y="231267"/>
                </a:lnTo>
                <a:lnTo>
                  <a:pt x="33269" y="245354"/>
                </a:lnTo>
                <a:lnTo>
                  <a:pt x="34992" y="259581"/>
                </a:lnTo>
                <a:lnTo>
                  <a:pt x="36297" y="273851"/>
                </a:lnTo>
                <a:lnTo>
                  <a:pt x="39415" y="283372"/>
                </a:lnTo>
                <a:lnTo>
                  <a:pt x="39770" y="288927"/>
                </a:lnTo>
                <a:lnTo>
                  <a:pt x="38048" y="301450"/>
                </a:lnTo>
                <a:lnTo>
                  <a:pt x="36753" y="314953"/>
                </a:lnTo>
                <a:lnTo>
                  <a:pt x="36408" y="321887"/>
                </a:lnTo>
                <a:lnTo>
                  <a:pt x="33003" y="328892"/>
                </a:lnTo>
                <a:lnTo>
                  <a:pt x="20753" y="343024"/>
                </a:lnTo>
                <a:lnTo>
                  <a:pt x="13192" y="355126"/>
                </a:lnTo>
                <a:lnTo>
                  <a:pt x="9037" y="366590"/>
                </a:lnTo>
                <a:lnTo>
                  <a:pt x="4545" y="379623"/>
                </a:lnTo>
                <a:lnTo>
                  <a:pt x="2019" y="393353"/>
                </a:lnTo>
                <a:lnTo>
                  <a:pt x="897" y="406598"/>
                </a:lnTo>
                <a:lnTo>
                  <a:pt x="398" y="417777"/>
                </a:lnTo>
                <a:lnTo>
                  <a:pt x="117" y="436788"/>
                </a:lnTo>
                <a:lnTo>
                  <a:pt x="0" y="487011"/>
                </a:lnTo>
                <a:lnTo>
                  <a:pt x="794" y="489774"/>
                </a:lnTo>
                <a:lnTo>
                  <a:pt x="4909" y="497455"/>
                </a:lnTo>
                <a:lnTo>
                  <a:pt x="6150" y="502343"/>
                </a:lnTo>
                <a:lnTo>
                  <a:pt x="6849" y="509558"/>
                </a:lnTo>
                <a:lnTo>
                  <a:pt x="7740" y="511949"/>
                </a:lnTo>
                <a:lnTo>
                  <a:pt x="10848" y="516722"/>
                </a:lnTo>
                <a:lnTo>
                  <a:pt x="12788" y="518313"/>
                </a:lnTo>
                <a:lnTo>
                  <a:pt x="14875" y="519373"/>
                </a:lnTo>
                <a:lnTo>
                  <a:pt x="17060" y="520080"/>
                </a:lnTo>
                <a:lnTo>
                  <a:pt x="18517" y="521345"/>
                </a:lnTo>
                <a:lnTo>
                  <a:pt x="19488" y="522982"/>
                </a:lnTo>
                <a:lnTo>
                  <a:pt x="20136" y="524867"/>
                </a:lnTo>
                <a:lnTo>
                  <a:pt x="21361" y="526124"/>
                </a:lnTo>
                <a:lnTo>
                  <a:pt x="22971" y="526962"/>
                </a:lnTo>
                <a:lnTo>
                  <a:pt x="24839" y="527521"/>
                </a:lnTo>
                <a:lnTo>
                  <a:pt x="39243" y="529211"/>
                </a:lnTo>
                <a:lnTo>
                  <a:pt x="57375" y="534248"/>
                </a:lnTo>
                <a:lnTo>
                  <a:pt x="76244" y="535478"/>
                </a:lnTo>
                <a:lnTo>
                  <a:pt x="85744" y="533530"/>
                </a:lnTo>
                <a:lnTo>
                  <a:pt x="96052" y="530812"/>
                </a:lnTo>
                <a:lnTo>
                  <a:pt x="147784" y="524930"/>
                </a:lnTo>
                <a:lnTo>
                  <a:pt x="196477" y="521795"/>
                </a:lnTo>
                <a:lnTo>
                  <a:pt x="260435" y="514236"/>
                </a:lnTo>
                <a:lnTo>
                  <a:pt x="309364" y="508289"/>
                </a:lnTo>
                <a:lnTo>
                  <a:pt x="353326" y="507420"/>
                </a:lnTo>
                <a:lnTo>
                  <a:pt x="400227" y="505132"/>
                </a:lnTo>
                <a:lnTo>
                  <a:pt x="447709" y="501064"/>
                </a:lnTo>
                <a:lnTo>
                  <a:pt x="496100" y="499467"/>
                </a:lnTo>
                <a:lnTo>
                  <a:pt x="548580" y="494447"/>
                </a:lnTo>
                <a:lnTo>
                  <a:pt x="601191" y="493221"/>
                </a:lnTo>
                <a:lnTo>
                  <a:pt x="666004" y="487304"/>
                </a:lnTo>
                <a:lnTo>
                  <a:pt x="718049" y="486077"/>
                </a:lnTo>
                <a:lnTo>
                  <a:pt x="786296" y="480161"/>
                </a:lnTo>
                <a:lnTo>
                  <a:pt x="830934" y="479085"/>
                </a:lnTo>
                <a:lnTo>
                  <a:pt x="888211" y="478721"/>
                </a:lnTo>
                <a:lnTo>
                  <a:pt x="929394" y="474866"/>
                </a:lnTo>
                <a:lnTo>
                  <a:pt x="975551" y="472488"/>
                </a:lnTo>
                <a:lnTo>
                  <a:pt x="1020624" y="471784"/>
                </a:lnTo>
                <a:lnTo>
                  <a:pt x="1064142" y="471575"/>
                </a:lnTo>
                <a:lnTo>
                  <a:pt x="1107199" y="467721"/>
                </a:lnTo>
                <a:lnTo>
                  <a:pt x="1150119" y="465344"/>
                </a:lnTo>
                <a:lnTo>
                  <a:pt x="1192998" y="464640"/>
                </a:lnTo>
                <a:lnTo>
                  <a:pt x="1235866" y="460639"/>
                </a:lnTo>
                <a:lnTo>
                  <a:pt x="1278730" y="458219"/>
                </a:lnTo>
                <a:lnTo>
                  <a:pt x="1331765" y="457401"/>
                </a:lnTo>
                <a:lnTo>
                  <a:pt x="1433879" y="457208"/>
                </a:lnTo>
                <a:lnTo>
                  <a:pt x="1490975" y="462855"/>
                </a:lnTo>
                <a:lnTo>
                  <a:pt x="1539602" y="464148"/>
                </a:lnTo>
                <a:lnTo>
                  <a:pt x="1563459" y="463492"/>
                </a:lnTo>
                <a:lnTo>
                  <a:pt x="1614427" y="457638"/>
                </a:lnTo>
                <a:lnTo>
                  <a:pt x="1644494" y="456464"/>
                </a:lnTo>
                <a:lnTo>
                  <a:pt x="1654546" y="453433"/>
                </a:lnTo>
                <a:lnTo>
                  <a:pt x="1662189" y="449441"/>
                </a:lnTo>
                <a:lnTo>
                  <a:pt x="1676096" y="438069"/>
                </a:lnTo>
                <a:lnTo>
                  <a:pt x="1688265" y="426233"/>
                </a:lnTo>
                <a:lnTo>
                  <a:pt x="1695437" y="415304"/>
                </a:lnTo>
                <a:lnTo>
                  <a:pt x="1698090" y="406565"/>
                </a:lnTo>
                <a:lnTo>
                  <a:pt x="1699583" y="390603"/>
                </a:lnTo>
                <a:lnTo>
                  <a:pt x="1699932" y="378389"/>
                </a:lnTo>
                <a:lnTo>
                  <a:pt x="1700087" y="367669"/>
                </a:lnTo>
                <a:lnTo>
                  <a:pt x="1702510" y="361794"/>
                </a:lnTo>
                <a:lnTo>
                  <a:pt x="1711552" y="348916"/>
                </a:lnTo>
                <a:lnTo>
                  <a:pt x="1717158" y="335255"/>
                </a:lnTo>
                <a:lnTo>
                  <a:pt x="1719650" y="322040"/>
                </a:lnTo>
                <a:lnTo>
                  <a:pt x="1720757" y="310875"/>
                </a:lnTo>
                <a:lnTo>
                  <a:pt x="1719132" y="298504"/>
                </a:lnTo>
                <a:lnTo>
                  <a:pt x="1716558" y="285068"/>
                </a:lnTo>
                <a:lnTo>
                  <a:pt x="1715414" y="271160"/>
                </a:lnTo>
                <a:lnTo>
                  <a:pt x="1712789" y="257041"/>
                </a:lnTo>
                <a:lnTo>
                  <a:pt x="1708976" y="243622"/>
                </a:lnTo>
                <a:lnTo>
                  <a:pt x="1704636" y="232366"/>
                </a:lnTo>
                <a:lnTo>
                  <a:pt x="1702178" y="219955"/>
                </a:lnTo>
                <a:lnTo>
                  <a:pt x="1700292" y="206502"/>
                </a:lnTo>
                <a:lnTo>
                  <a:pt x="1696807" y="192585"/>
                </a:lnTo>
                <a:lnTo>
                  <a:pt x="1692614" y="178462"/>
                </a:lnTo>
                <a:lnTo>
                  <a:pt x="1688103" y="165041"/>
                </a:lnTo>
                <a:lnTo>
                  <a:pt x="1681102" y="147767"/>
                </a:lnTo>
                <a:lnTo>
                  <a:pt x="1676373" y="134731"/>
                </a:lnTo>
                <a:lnTo>
                  <a:pt x="1671625" y="123116"/>
                </a:lnTo>
                <a:lnTo>
                  <a:pt x="1664489" y="107652"/>
                </a:lnTo>
                <a:lnTo>
                  <a:pt x="1654967" y="88204"/>
                </a:lnTo>
                <a:lnTo>
                  <a:pt x="1644032" y="73848"/>
                </a:lnTo>
                <a:lnTo>
                  <a:pt x="1630737" y="59540"/>
                </a:lnTo>
                <a:lnTo>
                  <a:pt x="1616744" y="45246"/>
                </a:lnTo>
                <a:lnTo>
                  <a:pt x="1602543" y="34749"/>
                </a:lnTo>
                <a:lnTo>
                  <a:pt x="1564059" y="19174"/>
                </a:lnTo>
                <a:lnTo>
                  <a:pt x="1513655" y="3182"/>
                </a:lnTo>
                <a:lnTo>
                  <a:pt x="1468809" y="419"/>
                </a:lnTo>
                <a:lnTo>
                  <a:pt x="1157275" y="0"/>
                </a:lnTo>
                <a:lnTo>
                  <a:pt x="1110628" y="3792"/>
                </a:lnTo>
                <a:lnTo>
                  <a:pt x="1061617" y="6151"/>
                </a:lnTo>
                <a:lnTo>
                  <a:pt x="1015699" y="6850"/>
                </a:lnTo>
                <a:lnTo>
                  <a:pt x="971930" y="10849"/>
                </a:lnTo>
                <a:lnTo>
                  <a:pt x="882065" y="23929"/>
                </a:lnTo>
                <a:lnTo>
                  <a:pt x="614658" y="66675"/>
                </a:lnTo>
                <a:lnTo>
                  <a:pt x="571587" y="77611"/>
                </a:lnTo>
                <a:lnTo>
                  <a:pt x="528663" y="87113"/>
                </a:lnTo>
                <a:lnTo>
                  <a:pt x="476401" y="97435"/>
                </a:lnTo>
                <a:lnTo>
                  <a:pt x="398413" y="111902"/>
                </a:lnTo>
                <a:lnTo>
                  <a:pt x="352307" y="119324"/>
                </a:lnTo>
                <a:lnTo>
                  <a:pt x="301922" y="126868"/>
                </a:lnTo>
                <a:lnTo>
                  <a:pt x="248681" y="138200"/>
                </a:lnTo>
                <a:lnTo>
                  <a:pt x="196740" y="146257"/>
                </a:lnTo>
                <a:lnTo>
                  <a:pt x="163324" y="155178"/>
                </a:lnTo>
                <a:lnTo>
                  <a:pt x="114393" y="157879"/>
                </a:lnTo>
                <a:lnTo>
                  <a:pt x="88431" y="163303"/>
                </a:lnTo>
                <a:lnTo>
                  <a:pt x="77707" y="164009"/>
                </a:lnTo>
                <a:lnTo>
                  <a:pt x="65710" y="168010"/>
                </a:lnTo>
                <a:lnTo>
                  <a:pt x="44851" y="176651"/>
                </a:lnTo>
                <a:lnTo>
                  <a:pt x="3571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/>
          <p:cNvGrpSpPr/>
          <p:nvPr/>
        </p:nvGrpSpPr>
        <p:grpSpPr>
          <a:xfrm>
            <a:off x="4807743" y="828675"/>
            <a:ext cx="2956392" cy="2671763"/>
            <a:chOff x="4807743" y="828675"/>
            <a:chExt cx="2956392" cy="2671763"/>
          </a:xfrm>
        </p:grpSpPr>
        <p:sp>
          <p:nvSpPr>
            <p:cNvPr id="159" name="SMARTPenAnnotation189"/>
            <p:cNvSpPr/>
            <p:nvPr/>
          </p:nvSpPr>
          <p:spPr>
            <a:xfrm>
              <a:off x="4807743" y="1021556"/>
              <a:ext cx="128589" cy="14280"/>
            </a:xfrm>
            <a:custGeom>
              <a:avLst/>
              <a:gdLst/>
              <a:ahLst/>
              <a:cxnLst/>
              <a:rect l="0" t="0" r="0" b="0"/>
              <a:pathLst>
                <a:path w="128589" h="14280">
                  <a:moveTo>
                    <a:pt x="0" y="0"/>
                  </a:moveTo>
                  <a:lnTo>
                    <a:pt x="0" y="10849"/>
                  </a:lnTo>
                  <a:lnTo>
                    <a:pt x="794" y="11995"/>
                  </a:lnTo>
                  <a:lnTo>
                    <a:pt x="2117" y="12759"/>
                  </a:lnTo>
                  <a:lnTo>
                    <a:pt x="3793" y="13269"/>
                  </a:lnTo>
                  <a:lnTo>
                    <a:pt x="5703" y="13608"/>
                  </a:lnTo>
                  <a:lnTo>
                    <a:pt x="7771" y="13834"/>
                  </a:lnTo>
                  <a:lnTo>
                    <a:pt x="9943" y="13985"/>
                  </a:lnTo>
                  <a:lnTo>
                    <a:pt x="12185" y="14086"/>
                  </a:lnTo>
                  <a:lnTo>
                    <a:pt x="16793" y="14198"/>
                  </a:lnTo>
                  <a:lnTo>
                    <a:pt x="37118" y="14279"/>
                  </a:lnTo>
                  <a:lnTo>
                    <a:pt x="40621" y="13488"/>
                  </a:lnTo>
                  <a:lnTo>
                    <a:pt x="44543" y="12167"/>
                  </a:lnTo>
                  <a:lnTo>
                    <a:pt x="48745" y="10493"/>
                  </a:lnTo>
                  <a:lnTo>
                    <a:pt x="53135" y="9376"/>
                  </a:lnTo>
                  <a:lnTo>
                    <a:pt x="57648" y="8632"/>
                  </a:lnTo>
                  <a:lnTo>
                    <a:pt x="62245" y="8136"/>
                  </a:lnTo>
                  <a:lnTo>
                    <a:pt x="66103" y="7805"/>
                  </a:lnTo>
                  <a:lnTo>
                    <a:pt x="69469" y="7585"/>
                  </a:lnTo>
                  <a:lnTo>
                    <a:pt x="72506" y="7438"/>
                  </a:lnTo>
                  <a:lnTo>
                    <a:pt x="80115" y="7274"/>
                  </a:lnTo>
                  <a:lnTo>
                    <a:pt x="102065" y="7151"/>
                  </a:lnTo>
                  <a:lnTo>
                    <a:pt x="104557" y="6355"/>
                  </a:lnTo>
                  <a:lnTo>
                    <a:pt x="107010" y="5030"/>
                  </a:lnTo>
                  <a:lnTo>
                    <a:pt x="109441" y="3353"/>
                  </a:lnTo>
                  <a:lnTo>
                    <a:pt x="112648" y="2236"/>
                  </a:lnTo>
                  <a:lnTo>
                    <a:pt x="116374" y="1490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190"/>
            <p:cNvSpPr/>
            <p:nvPr/>
          </p:nvSpPr>
          <p:spPr>
            <a:xfrm>
              <a:off x="5000847" y="907284"/>
              <a:ext cx="271241" cy="264292"/>
            </a:xfrm>
            <a:custGeom>
              <a:avLst/>
              <a:gdLst/>
              <a:ahLst/>
              <a:cxnLst/>
              <a:rect l="0" t="0" r="0" b="0"/>
              <a:pathLst>
                <a:path w="271241" h="264292">
                  <a:moveTo>
                    <a:pt x="28353" y="21403"/>
                  </a:moveTo>
                  <a:lnTo>
                    <a:pt x="34503" y="15252"/>
                  </a:lnTo>
                  <a:lnTo>
                    <a:pt x="42787" y="10761"/>
                  </a:lnTo>
                  <a:lnTo>
                    <a:pt x="50907" y="8736"/>
                  </a:lnTo>
                  <a:lnTo>
                    <a:pt x="55295" y="8196"/>
                  </a:lnTo>
                  <a:lnTo>
                    <a:pt x="59808" y="7042"/>
                  </a:lnTo>
                  <a:lnTo>
                    <a:pt x="64405" y="5479"/>
                  </a:lnTo>
                  <a:lnTo>
                    <a:pt x="69056" y="3643"/>
                  </a:lnTo>
                  <a:lnTo>
                    <a:pt x="74538" y="2419"/>
                  </a:lnTo>
                  <a:lnTo>
                    <a:pt x="80574" y="1604"/>
                  </a:lnTo>
                  <a:lnTo>
                    <a:pt x="86979" y="1060"/>
                  </a:lnTo>
                  <a:lnTo>
                    <a:pt x="92837" y="697"/>
                  </a:lnTo>
                  <a:lnTo>
                    <a:pt x="103579" y="294"/>
                  </a:lnTo>
                  <a:lnTo>
                    <a:pt x="128320" y="36"/>
                  </a:lnTo>
                  <a:lnTo>
                    <a:pt x="139193" y="0"/>
                  </a:lnTo>
                  <a:lnTo>
                    <a:pt x="144314" y="784"/>
                  </a:lnTo>
                  <a:lnTo>
                    <a:pt x="149317" y="2101"/>
                  </a:lnTo>
                  <a:lnTo>
                    <a:pt x="154239" y="3772"/>
                  </a:lnTo>
                  <a:lnTo>
                    <a:pt x="159108" y="5681"/>
                  </a:lnTo>
                  <a:lnTo>
                    <a:pt x="163942" y="7746"/>
                  </a:lnTo>
                  <a:lnTo>
                    <a:pt x="168752" y="9917"/>
                  </a:lnTo>
                  <a:lnTo>
                    <a:pt x="173546" y="12952"/>
                  </a:lnTo>
                  <a:lnTo>
                    <a:pt x="178329" y="16563"/>
                  </a:lnTo>
                  <a:lnTo>
                    <a:pt x="183106" y="20558"/>
                  </a:lnTo>
                  <a:lnTo>
                    <a:pt x="190530" y="27113"/>
                  </a:lnTo>
                  <a:lnTo>
                    <a:pt x="196475" y="33466"/>
                  </a:lnTo>
                  <a:lnTo>
                    <a:pt x="201763" y="41581"/>
                  </a:lnTo>
                  <a:lnTo>
                    <a:pt x="204285" y="45967"/>
                  </a:lnTo>
                  <a:lnTo>
                    <a:pt x="209203" y="55075"/>
                  </a:lnTo>
                  <a:lnTo>
                    <a:pt x="210832" y="59726"/>
                  </a:lnTo>
                  <a:lnTo>
                    <a:pt x="211918" y="64414"/>
                  </a:lnTo>
                  <a:lnTo>
                    <a:pt x="212642" y="69127"/>
                  </a:lnTo>
                  <a:lnTo>
                    <a:pt x="213125" y="74650"/>
                  </a:lnTo>
                  <a:lnTo>
                    <a:pt x="213447" y="80714"/>
                  </a:lnTo>
                  <a:lnTo>
                    <a:pt x="213804" y="93007"/>
                  </a:lnTo>
                  <a:lnTo>
                    <a:pt x="213963" y="103763"/>
                  </a:lnTo>
                  <a:lnTo>
                    <a:pt x="213211" y="108853"/>
                  </a:lnTo>
                  <a:lnTo>
                    <a:pt x="211917" y="113834"/>
                  </a:lnTo>
                  <a:lnTo>
                    <a:pt x="204136" y="137028"/>
                  </a:lnTo>
                  <a:lnTo>
                    <a:pt x="201898" y="142936"/>
                  </a:lnTo>
                  <a:lnTo>
                    <a:pt x="199612" y="148463"/>
                  </a:lnTo>
                  <a:lnTo>
                    <a:pt x="197294" y="153734"/>
                  </a:lnTo>
                  <a:lnTo>
                    <a:pt x="192603" y="163825"/>
                  </a:lnTo>
                  <a:lnTo>
                    <a:pt x="190240" y="168739"/>
                  </a:lnTo>
                  <a:lnTo>
                    <a:pt x="187077" y="174396"/>
                  </a:lnTo>
                  <a:lnTo>
                    <a:pt x="183381" y="180548"/>
                  </a:lnTo>
                  <a:lnTo>
                    <a:pt x="179330" y="187031"/>
                  </a:lnTo>
                  <a:lnTo>
                    <a:pt x="175836" y="192147"/>
                  </a:lnTo>
                  <a:lnTo>
                    <a:pt x="169836" y="199947"/>
                  </a:lnTo>
                  <a:lnTo>
                    <a:pt x="162407" y="208177"/>
                  </a:lnTo>
                  <a:lnTo>
                    <a:pt x="158203" y="212594"/>
                  </a:lnTo>
                  <a:lnTo>
                    <a:pt x="153814" y="216332"/>
                  </a:lnTo>
                  <a:lnTo>
                    <a:pt x="149300" y="219618"/>
                  </a:lnTo>
                  <a:lnTo>
                    <a:pt x="144703" y="222603"/>
                  </a:lnTo>
                  <a:lnTo>
                    <a:pt x="140050" y="226180"/>
                  </a:lnTo>
                  <a:lnTo>
                    <a:pt x="135362" y="230152"/>
                  </a:lnTo>
                  <a:lnTo>
                    <a:pt x="130648" y="234388"/>
                  </a:lnTo>
                  <a:lnTo>
                    <a:pt x="125919" y="238005"/>
                  </a:lnTo>
                  <a:lnTo>
                    <a:pt x="121178" y="241211"/>
                  </a:lnTo>
                  <a:lnTo>
                    <a:pt x="116430" y="244142"/>
                  </a:lnTo>
                  <a:lnTo>
                    <a:pt x="109037" y="249515"/>
                  </a:lnTo>
                  <a:lnTo>
                    <a:pt x="105955" y="252059"/>
                  </a:lnTo>
                  <a:lnTo>
                    <a:pt x="102312" y="253755"/>
                  </a:lnTo>
                  <a:lnTo>
                    <a:pt x="94032" y="255639"/>
                  </a:lnTo>
                  <a:lnTo>
                    <a:pt x="88808" y="256142"/>
                  </a:lnTo>
                  <a:lnTo>
                    <a:pt x="82943" y="256477"/>
                  </a:lnTo>
                  <a:lnTo>
                    <a:pt x="70872" y="256849"/>
                  </a:lnTo>
                  <a:lnTo>
                    <a:pt x="50186" y="257088"/>
                  </a:lnTo>
                  <a:lnTo>
                    <a:pt x="30814" y="257135"/>
                  </a:lnTo>
                  <a:lnTo>
                    <a:pt x="26818" y="256345"/>
                  </a:lnTo>
                  <a:lnTo>
                    <a:pt x="20262" y="253351"/>
                  </a:lnTo>
                  <a:lnTo>
                    <a:pt x="8317" y="247203"/>
                  </a:lnTo>
                  <a:lnTo>
                    <a:pt x="5470" y="244961"/>
                  </a:lnTo>
                  <a:lnTo>
                    <a:pt x="3573" y="242673"/>
                  </a:lnTo>
                  <a:lnTo>
                    <a:pt x="2308" y="240354"/>
                  </a:lnTo>
                  <a:lnTo>
                    <a:pt x="902" y="235660"/>
                  </a:lnTo>
                  <a:lnTo>
                    <a:pt x="277" y="230135"/>
                  </a:lnTo>
                  <a:lnTo>
                    <a:pt x="0" y="222387"/>
                  </a:lnTo>
                  <a:lnTo>
                    <a:pt x="719" y="218892"/>
                  </a:lnTo>
                  <a:lnTo>
                    <a:pt x="3636" y="212893"/>
                  </a:lnTo>
                  <a:lnTo>
                    <a:pt x="9694" y="207580"/>
                  </a:lnTo>
                  <a:lnTo>
                    <a:pt x="16885" y="202574"/>
                  </a:lnTo>
                  <a:lnTo>
                    <a:pt x="22727" y="197702"/>
                  </a:lnTo>
                  <a:lnTo>
                    <a:pt x="26984" y="195292"/>
                  </a:lnTo>
                  <a:lnTo>
                    <a:pt x="32202" y="192892"/>
                  </a:lnTo>
                  <a:lnTo>
                    <a:pt x="38063" y="190498"/>
                  </a:lnTo>
                  <a:lnTo>
                    <a:pt x="43557" y="188901"/>
                  </a:lnTo>
                  <a:lnTo>
                    <a:pt x="48808" y="187837"/>
                  </a:lnTo>
                  <a:lnTo>
                    <a:pt x="53896" y="187128"/>
                  </a:lnTo>
                  <a:lnTo>
                    <a:pt x="58875" y="186655"/>
                  </a:lnTo>
                  <a:lnTo>
                    <a:pt x="63782" y="186340"/>
                  </a:lnTo>
                  <a:lnTo>
                    <a:pt x="68641" y="186130"/>
                  </a:lnTo>
                  <a:lnTo>
                    <a:pt x="80390" y="185896"/>
                  </a:lnTo>
                  <a:lnTo>
                    <a:pt x="103542" y="185746"/>
                  </a:lnTo>
                  <a:lnTo>
                    <a:pt x="109436" y="186528"/>
                  </a:lnTo>
                  <a:lnTo>
                    <a:pt x="115745" y="187842"/>
                  </a:lnTo>
                  <a:lnTo>
                    <a:pt x="122333" y="189513"/>
                  </a:lnTo>
                  <a:lnTo>
                    <a:pt x="128313" y="191420"/>
                  </a:lnTo>
                  <a:lnTo>
                    <a:pt x="133886" y="193485"/>
                  </a:lnTo>
                  <a:lnTo>
                    <a:pt x="139190" y="195656"/>
                  </a:lnTo>
                  <a:lnTo>
                    <a:pt x="145107" y="197896"/>
                  </a:lnTo>
                  <a:lnTo>
                    <a:pt x="158031" y="202503"/>
                  </a:lnTo>
                  <a:lnTo>
                    <a:pt x="164017" y="204842"/>
                  </a:lnTo>
                  <a:lnTo>
                    <a:pt x="169595" y="207196"/>
                  </a:lnTo>
                  <a:lnTo>
                    <a:pt x="180027" y="211928"/>
                  </a:lnTo>
                  <a:lnTo>
                    <a:pt x="194825" y="219054"/>
                  </a:lnTo>
                  <a:lnTo>
                    <a:pt x="204469" y="223812"/>
                  </a:lnTo>
                  <a:lnTo>
                    <a:pt x="211931" y="228573"/>
                  </a:lnTo>
                  <a:lnTo>
                    <a:pt x="218687" y="233335"/>
                  </a:lnTo>
                  <a:lnTo>
                    <a:pt x="226981" y="238097"/>
                  </a:lnTo>
                  <a:lnTo>
                    <a:pt x="233842" y="242859"/>
                  </a:lnTo>
                  <a:lnTo>
                    <a:pt x="242167" y="250003"/>
                  </a:lnTo>
                  <a:lnTo>
                    <a:pt x="244715" y="252384"/>
                  </a:lnTo>
                  <a:lnTo>
                    <a:pt x="247207" y="253972"/>
                  </a:lnTo>
                  <a:lnTo>
                    <a:pt x="254506" y="257000"/>
                  </a:lnTo>
                  <a:lnTo>
                    <a:pt x="262677" y="263174"/>
                  </a:lnTo>
                  <a:lnTo>
                    <a:pt x="265582" y="263794"/>
                  </a:lnTo>
                  <a:lnTo>
                    <a:pt x="271240" y="2642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191"/>
            <p:cNvSpPr/>
            <p:nvPr/>
          </p:nvSpPr>
          <p:spPr>
            <a:xfrm>
              <a:off x="5307806" y="974578"/>
              <a:ext cx="214215" cy="204141"/>
            </a:xfrm>
            <a:custGeom>
              <a:avLst/>
              <a:gdLst/>
              <a:ahLst/>
              <a:cxnLst/>
              <a:rect l="0" t="0" r="0" b="0"/>
              <a:pathLst>
                <a:path w="214215" h="204141">
                  <a:moveTo>
                    <a:pt x="0" y="4115"/>
                  </a:moveTo>
                  <a:lnTo>
                    <a:pt x="0" y="323"/>
                  </a:lnTo>
                  <a:lnTo>
                    <a:pt x="794" y="0"/>
                  </a:lnTo>
                  <a:lnTo>
                    <a:pt x="2117" y="578"/>
                  </a:lnTo>
                  <a:lnTo>
                    <a:pt x="7275" y="4443"/>
                  </a:lnTo>
                  <a:lnTo>
                    <a:pt x="10642" y="7700"/>
                  </a:lnTo>
                  <a:lnTo>
                    <a:pt x="11857" y="9681"/>
                  </a:lnTo>
                  <a:lnTo>
                    <a:pt x="13207" y="13997"/>
                  </a:lnTo>
                  <a:lnTo>
                    <a:pt x="15155" y="16259"/>
                  </a:lnTo>
                  <a:lnTo>
                    <a:pt x="21552" y="20890"/>
                  </a:lnTo>
                  <a:lnTo>
                    <a:pt x="27570" y="25593"/>
                  </a:lnTo>
                  <a:lnTo>
                    <a:pt x="30286" y="27959"/>
                  </a:lnTo>
                  <a:lnTo>
                    <a:pt x="32891" y="31124"/>
                  </a:lnTo>
                  <a:lnTo>
                    <a:pt x="35421" y="34821"/>
                  </a:lnTo>
                  <a:lnTo>
                    <a:pt x="37901" y="38873"/>
                  </a:lnTo>
                  <a:lnTo>
                    <a:pt x="40348" y="42368"/>
                  </a:lnTo>
                  <a:lnTo>
                    <a:pt x="45185" y="48369"/>
                  </a:lnTo>
                  <a:lnTo>
                    <a:pt x="48380" y="51874"/>
                  </a:lnTo>
                  <a:lnTo>
                    <a:pt x="56162" y="60002"/>
                  </a:lnTo>
                  <a:lnTo>
                    <a:pt x="126209" y="130324"/>
                  </a:lnTo>
                  <a:lnTo>
                    <a:pt x="131765" y="135086"/>
                  </a:lnTo>
                  <a:lnTo>
                    <a:pt x="137849" y="139848"/>
                  </a:lnTo>
                  <a:lnTo>
                    <a:pt x="144287" y="144610"/>
                  </a:lnTo>
                  <a:lnTo>
                    <a:pt x="150166" y="148578"/>
                  </a:lnTo>
                  <a:lnTo>
                    <a:pt x="155673" y="152018"/>
                  </a:lnTo>
                  <a:lnTo>
                    <a:pt x="160932" y="155104"/>
                  </a:lnTo>
                  <a:lnTo>
                    <a:pt x="166026" y="157956"/>
                  </a:lnTo>
                  <a:lnTo>
                    <a:pt x="175918" y="163241"/>
                  </a:lnTo>
                  <a:lnTo>
                    <a:pt x="179985" y="166555"/>
                  </a:lnTo>
                  <a:lnTo>
                    <a:pt x="183490" y="170352"/>
                  </a:lnTo>
                  <a:lnTo>
                    <a:pt x="186621" y="174471"/>
                  </a:lnTo>
                  <a:lnTo>
                    <a:pt x="189501" y="178011"/>
                  </a:lnTo>
                  <a:lnTo>
                    <a:pt x="194818" y="184061"/>
                  </a:lnTo>
                  <a:lnTo>
                    <a:pt x="199828" y="189395"/>
                  </a:lnTo>
                  <a:lnTo>
                    <a:pt x="208641" y="198446"/>
                  </a:lnTo>
                  <a:lnTo>
                    <a:pt x="214214" y="204042"/>
                  </a:lnTo>
                  <a:lnTo>
                    <a:pt x="212152" y="204096"/>
                  </a:lnTo>
                  <a:lnTo>
                    <a:pt x="207169" y="2041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192"/>
            <p:cNvSpPr/>
            <p:nvPr/>
          </p:nvSpPr>
          <p:spPr>
            <a:xfrm>
              <a:off x="5336381" y="1007268"/>
              <a:ext cx="150020" cy="150020"/>
            </a:xfrm>
            <a:custGeom>
              <a:avLst/>
              <a:gdLst/>
              <a:ahLst/>
              <a:cxnLst/>
              <a:rect l="0" t="0" r="0" b="0"/>
              <a:pathLst>
                <a:path w="150020" h="150020">
                  <a:moveTo>
                    <a:pt x="150019" y="0"/>
                  </a:moveTo>
                  <a:lnTo>
                    <a:pt x="150019" y="6151"/>
                  </a:lnTo>
                  <a:lnTo>
                    <a:pt x="146226" y="10642"/>
                  </a:lnTo>
                  <a:lnTo>
                    <a:pt x="145109" y="12651"/>
                  </a:lnTo>
                  <a:lnTo>
                    <a:pt x="143868" y="17000"/>
                  </a:lnTo>
                  <a:lnTo>
                    <a:pt x="141949" y="20065"/>
                  </a:lnTo>
                  <a:lnTo>
                    <a:pt x="139083" y="23695"/>
                  </a:lnTo>
                  <a:lnTo>
                    <a:pt x="135584" y="27703"/>
                  </a:lnTo>
                  <a:lnTo>
                    <a:pt x="132458" y="31963"/>
                  </a:lnTo>
                  <a:lnTo>
                    <a:pt x="129581" y="36390"/>
                  </a:lnTo>
                  <a:lnTo>
                    <a:pt x="126868" y="40929"/>
                  </a:lnTo>
                  <a:lnTo>
                    <a:pt x="122679" y="44748"/>
                  </a:lnTo>
                  <a:lnTo>
                    <a:pt x="117505" y="48089"/>
                  </a:lnTo>
                  <a:lnTo>
                    <a:pt x="111674" y="51109"/>
                  </a:lnTo>
                  <a:lnTo>
                    <a:pt x="106199" y="54710"/>
                  </a:lnTo>
                  <a:lnTo>
                    <a:pt x="100962" y="58699"/>
                  </a:lnTo>
                  <a:lnTo>
                    <a:pt x="95883" y="62945"/>
                  </a:lnTo>
                  <a:lnTo>
                    <a:pt x="90116" y="68157"/>
                  </a:lnTo>
                  <a:lnTo>
                    <a:pt x="77357" y="80299"/>
                  </a:lnTo>
                  <a:lnTo>
                    <a:pt x="72209" y="86076"/>
                  </a:lnTo>
                  <a:lnTo>
                    <a:pt x="67983" y="91515"/>
                  </a:lnTo>
                  <a:lnTo>
                    <a:pt x="64372" y="96729"/>
                  </a:lnTo>
                  <a:lnTo>
                    <a:pt x="59584" y="101792"/>
                  </a:lnTo>
                  <a:lnTo>
                    <a:pt x="54010" y="106755"/>
                  </a:lnTo>
                  <a:lnTo>
                    <a:pt x="47913" y="111652"/>
                  </a:lnTo>
                  <a:lnTo>
                    <a:pt x="42261" y="115709"/>
                  </a:lnTo>
                  <a:lnTo>
                    <a:pt x="36905" y="119208"/>
                  </a:lnTo>
                  <a:lnTo>
                    <a:pt x="31747" y="122335"/>
                  </a:lnTo>
                  <a:lnTo>
                    <a:pt x="27514" y="125213"/>
                  </a:lnTo>
                  <a:lnTo>
                    <a:pt x="23899" y="127925"/>
                  </a:lnTo>
                  <a:lnTo>
                    <a:pt x="20695" y="130527"/>
                  </a:lnTo>
                  <a:lnTo>
                    <a:pt x="17765" y="133056"/>
                  </a:lnTo>
                  <a:lnTo>
                    <a:pt x="15019" y="135535"/>
                  </a:lnTo>
                  <a:lnTo>
                    <a:pt x="9850" y="140407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193"/>
            <p:cNvSpPr/>
            <p:nvPr/>
          </p:nvSpPr>
          <p:spPr>
            <a:xfrm>
              <a:off x="5643562" y="1064418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130575" y="7144"/>
                  </a:lnTo>
                  <a:lnTo>
                    <a:pt x="133088" y="6350"/>
                  </a:lnTo>
                  <a:lnTo>
                    <a:pt x="135556" y="5027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194"/>
            <p:cNvSpPr/>
            <p:nvPr/>
          </p:nvSpPr>
          <p:spPr>
            <a:xfrm>
              <a:off x="5879309" y="935831"/>
              <a:ext cx="185735" cy="100013"/>
            </a:xfrm>
            <a:custGeom>
              <a:avLst/>
              <a:gdLst/>
              <a:ahLst/>
              <a:cxnLst/>
              <a:rect l="0" t="0" r="0" b="0"/>
              <a:pathLst>
                <a:path w="185735" h="100013">
                  <a:moveTo>
                    <a:pt x="21428" y="0"/>
                  </a:moveTo>
                  <a:lnTo>
                    <a:pt x="32070" y="0"/>
                  </a:lnTo>
                  <a:lnTo>
                    <a:pt x="33285" y="794"/>
                  </a:lnTo>
                  <a:lnTo>
                    <a:pt x="34095" y="2116"/>
                  </a:lnTo>
                  <a:lnTo>
                    <a:pt x="34635" y="3792"/>
                  </a:lnTo>
                  <a:lnTo>
                    <a:pt x="34996" y="5703"/>
                  </a:lnTo>
                  <a:lnTo>
                    <a:pt x="35235" y="7771"/>
                  </a:lnTo>
                  <a:lnTo>
                    <a:pt x="35395" y="9943"/>
                  </a:lnTo>
                  <a:lnTo>
                    <a:pt x="34709" y="12185"/>
                  </a:lnTo>
                  <a:lnTo>
                    <a:pt x="33457" y="14473"/>
                  </a:lnTo>
                  <a:lnTo>
                    <a:pt x="31829" y="16792"/>
                  </a:lnTo>
                  <a:lnTo>
                    <a:pt x="30743" y="19926"/>
                  </a:lnTo>
                  <a:lnTo>
                    <a:pt x="30019" y="23603"/>
                  </a:lnTo>
                  <a:lnTo>
                    <a:pt x="29537" y="27641"/>
                  </a:lnTo>
                  <a:lnTo>
                    <a:pt x="28421" y="31128"/>
                  </a:lnTo>
                  <a:lnTo>
                    <a:pt x="26884" y="34245"/>
                  </a:lnTo>
                  <a:lnTo>
                    <a:pt x="25065" y="37118"/>
                  </a:lnTo>
                  <a:lnTo>
                    <a:pt x="23059" y="39826"/>
                  </a:lnTo>
                  <a:lnTo>
                    <a:pt x="20928" y="42426"/>
                  </a:lnTo>
                  <a:lnTo>
                    <a:pt x="18713" y="44953"/>
                  </a:lnTo>
                  <a:lnTo>
                    <a:pt x="16443" y="47431"/>
                  </a:lnTo>
                  <a:lnTo>
                    <a:pt x="11804" y="52301"/>
                  </a:lnTo>
                  <a:lnTo>
                    <a:pt x="9456" y="55505"/>
                  </a:lnTo>
                  <a:lnTo>
                    <a:pt x="7097" y="59228"/>
                  </a:lnTo>
                  <a:lnTo>
                    <a:pt x="1399" y="69026"/>
                  </a:lnTo>
                  <a:lnTo>
                    <a:pt x="932" y="70623"/>
                  </a:lnTo>
                  <a:lnTo>
                    <a:pt x="620" y="72482"/>
                  </a:lnTo>
                  <a:lnTo>
                    <a:pt x="120" y="77376"/>
                  </a:lnTo>
                  <a:lnTo>
                    <a:pt x="52" y="80162"/>
                  </a:lnTo>
                  <a:lnTo>
                    <a:pt x="0" y="85399"/>
                  </a:lnTo>
                  <a:lnTo>
                    <a:pt x="5701" y="85660"/>
                  </a:lnTo>
                  <a:lnTo>
                    <a:pt x="110606" y="85725"/>
                  </a:lnTo>
                  <a:lnTo>
                    <a:pt x="116599" y="86519"/>
                  </a:lnTo>
                  <a:lnTo>
                    <a:pt x="122975" y="87841"/>
                  </a:lnTo>
                  <a:lnTo>
                    <a:pt x="129607" y="89517"/>
                  </a:lnTo>
                  <a:lnTo>
                    <a:pt x="135616" y="90634"/>
                  </a:lnTo>
                  <a:lnTo>
                    <a:pt x="141210" y="91379"/>
                  </a:lnTo>
                  <a:lnTo>
                    <a:pt x="146527" y="91875"/>
                  </a:lnTo>
                  <a:lnTo>
                    <a:pt x="150864" y="92207"/>
                  </a:lnTo>
                  <a:lnTo>
                    <a:pt x="154550" y="92427"/>
                  </a:lnTo>
                  <a:lnTo>
                    <a:pt x="157801" y="92574"/>
                  </a:lnTo>
                  <a:lnTo>
                    <a:pt x="160762" y="93466"/>
                  </a:lnTo>
                  <a:lnTo>
                    <a:pt x="166169" y="96574"/>
                  </a:lnTo>
                  <a:lnTo>
                    <a:pt x="171218" y="98484"/>
                  </a:lnTo>
                  <a:lnTo>
                    <a:pt x="176107" y="99333"/>
                  </a:lnTo>
                  <a:lnTo>
                    <a:pt x="180927" y="99710"/>
                  </a:lnTo>
                  <a:lnTo>
                    <a:pt x="185734" y="1000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195"/>
            <p:cNvSpPr/>
            <p:nvPr/>
          </p:nvSpPr>
          <p:spPr>
            <a:xfrm>
              <a:off x="6029325" y="888853"/>
              <a:ext cx="35693" cy="304144"/>
            </a:xfrm>
            <a:custGeom>
              <a:avLst/>
              <a:gdLst/>
              <a:ahLst/>
              <a:cxnLst/>
              <a:rect l="0" t="0" r="0" b="0"/>
              <a:pathLst>
                <a:path w="35693" h="304144">
                  <a:moveTo>
                    <a:pt x="0" y="4115"/>
                  </a:moveTo>
                  <a:lnTo>
                    <a:pt x="0" y="0"/>
                  </a:lnTo>
                  <a:lnTo>
                    <a:pt x="0" y="3908"/>
                  </a:lnTo>
                  <a:lnTo>
                    <a:pt x="794" y="4771"/>
                  </a:lnTo>
                  <a:lnTo>
                    <a:pt x="7770" y="11859"/>
                  </a:lnTo>
                  <a:lnTo>
                    <a:pt x="9942" y="14040"/>
                  </a:lnTo>
                  <a:lnTo>
                    <a:pt x="11391" y="17082"/>
                  </a:lnTo>
                  <a:lnTo>
                    <a:pt x="12356" y="20697"/>
                  </a:lnTo>
                  <a:lnTo>
                    <a:pt x="13429" y="28947"/>
                  </a:lnTo>
                  <a:lnTo>
                    <a:pt x="13906" y="37906"/>
                  </a:lnTo>
                  <a:lnTo>
                    <a:pt x="14117" y="47179"/>
                  </a:lnTo>
                  <a:lnTo>
                    <a:pt x="14286" y="137232"/>
                  </a:lnTo>
                  <a:lnTo>
                    <a:pt x="13492" y="145247"/>
                  </a:lnTo>
                  <a:lnTo>
                    <a:pt x="12170" y="152972"/>
                  </a:lnTo>
                  <a:lnTo>
                    <a:pt x="10495" y="160503"/>
                  </a:lnTo>
                  <a:lnTo>
                    <a:pt x="10171" y="167111"/>
                  </a:lnTo>
                  <a:lnTo>
                    <a:pt x="10750" y="173104"/>
                  </a:lnTo>
                  <a:lnTo>
                    <a:pt x="11929" y="178687"/>
                  </a:lnTo>
                  <a:lnTo>
                    <a:pt x="12715" y="184790"/>
                  </a:lnTo>
                  <a:lnTo>
                    <a:pt x="13239" y="191240"/>
                  </a:lnTo>
                  <a:lnTo>
                    <a:pt x="13589" y="197922"/>
                  </a:lnTo>
                  <a:lnTo>
                    <a:pt x="13977" y="211695"/>
                  </a:lnTo>
                  <a:lnTo>
                    <a:pt x="14226" y="236148"/>
                  </a:lnTo>
                  <a:lnTo>
                    <a:pt x="15040" y="241354"/>
                  </a:lnTo>
                  <a:lnTo>
                    <a:pt x="16376" y="246412"/>
                  </a:lnTo>
                  <a:lnTo>
                    <a:pt x="18061" y="251371"/>
                  </a:lnTo>
                  <a:lnTo>
                    <a:pt x="19184" y="256265"/>
                  </a:lnTo>
                  <a:lnTo>
                    <a:pt x="19934" y="261115"/>
                  </a:lnTo>
                  <a:lnTo>
                    <a:pt x="20765" y="269944"/>
                  </a:lnTo>
                  <a:lnTo>
                    <a:pt x="21135" y="276513"/>
                  </a:lnTo>
                  <a:lnTo>
                    <a:pt x="22027" y="280170"/>
                  </a:lnTo>
                  <a:lnTo>
                    <a:pt x="23416" y="284196"/>
                  </a:lnTo>
                  <a:lnTo>
                    <a:pt x="27556" y="294478"/>
                  </a:lnTo>
                  <a:lnTo>
                    <a:pt x="28485" y="302938"/>
                  </a:lnTo>
                  <a:lnTo>
                    <a:pt x="29309" y="303343"/>
                  </a:lnTo>
                  <a:lnTo>
                    <a:pt x="30652" y="303613"/>
                  </a:lnTo>
                  <a:lnTo>
                    <a:pt x="35631" y="304143"/>
                  </a:lnTo>
                  <a:lnTo>
                    <a:pt x="35692" y="300358"/>
                  </a:lnTo>
                  <a:lnTo>
                    <a:pt x="34907" y="299241"/>
                  </a:lnTo>
                  <a:lnTo>
                    <a:pt x="33590" y="298497"/>
                  </a:lnTo>
                  <a:lnTo>
                    <a:pt x="31918" y="298001"/>
                  </a:lnTo>
                  <a:lnTo>
                    <a:pt x="30804" y="296877"/>
                  </a:lnTo>
                  <a:lnTo>
                    <a:pt x="30061" y="295333"/>
                  </a:lnTo>
                  <a:lnTo>
                    <a:pt x="28575" y="2898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196"/>
            <p:cNvSpPr/>
            <p:nvPr/>
          </p:nvSpPr>
          <p:spPr>
            <a:xfrm>
              <a:off x="6150866" y="828675"/>
              <a:ext cx="157066" cy="435769"/>
            </a:xfrm>
            <a:custGeom>
              <a:avLst/>
              <a:gdLst/>
              <a:ahLst/>
              <a:cxnLst/>
              <a:rect l="0" t="0" r="0" b="0"/>
              <a:pathLst>
                <a:path w="157066" h="435769">
                  <a:moveTo>
                    <a:pt x="135634" y="0"/>
                  </a:moveTo>
                  <a:lnTo>
                    <a:pt x="131841" y="0"/>
                  </a:lnTo>
                  <a:lnTo>
                    <a:pt x="130724" y="793"/>
                  </a:lnTo>
                  <a:lnTo>
                    <a:pt x="129979" y="2116"/>
                  </a:lnTo>
                  <a:lnTo>
                    <a:pt x="129483" y="3792"/>
                  </a:lnTo>
                  <a:lnTo>
                    <a:pt x="126815" y="7770"/>
                  </a:lnTo>
                  <a:lnTo>
                    <a:pt x="124992" y="9943"/>
                  </a:lnTo>
                  <a:lnTo>
                    <a:pt x="123776" y="12185"/>
                  </a:lnTo>
                  <a:lnTo>
                    <a:pt x="121272" y="19132"/>
                  </a:lnTo>
                  <a:lnTo>
                    <a:pt x="117874" y="23849"/>
                  </a:lnTo>
                  <a:lnTo>
                    <a:pt x="113717" y="30708"/>
                  </a:lnTo>
                  <a:lnTo>
                    <a:pt x="109224" y="38254"/>
                  </a:lnTo>
                  <a:lnTo>
                    <a:pt x="104582" y="44253"/>
                  </a:lnTo>
                  <a:lnTo>
                    <a:pt x="101438" y="47758"/>
                  </a:lnTo>
                  <a:lnTo>
                    <a:pt x="93713" y="55886"/>
                  </a:lnTo>
                  <a:lnTo>
                    <a:pt x="80438" y="69387"/>
                  </a:lnTo>
                  <a:lnTo>
                    <a:pt x="76612" y="74039"/>
                  </a:lnTo>
                  <a:lnTo>
                    <a:pt x="73267" y="78728"/>
                  </a:lnTo>
                  <a:lnTo>
                    <a:pt x="70243" y="83441"/>
                  </a:lnTo>
                  <a:lnTo>
                    <a:pt x="66640" y="88171"/>
                  </a:lnTo>
                  <a:lnTo>
                    <a:pt x="62650" y="92912"/>
                  </a:lnTo>
                  <a:lnTo>
                    <a:pt x="58403" y="97660"/>
                  </a:lnTo>
                  <a:lnTo>
                    <a:pt x="54778" y="102413"/>
                  </a:lnTo>
                  <a:lnTo>
                    <a:pt x="51567" y="107169"/>
                  </a:lnTo>
                  <a:lnTo>
                    <a:pt x="48633" y="111927"/>
                  </a:lnTo>
                  <a:lnTo>
                    <a:pt x="45883" y="116686"/>
                  </a:lnTo>
                  <a:lnTo>
                    <a:pt x="40711" y="126208"/>
                  </a:lnTo>
                  <a:lnTo>
                    <a:pt x="33337" y="140494"/>
                  </a:lnTo>
                  <a:lnTo>
                    <a:pt x="28520" y="152135"/>
                  </a:lnTo>
                  <a:lnTo>
                    <a:pt x="23734" y="164453"/>
                  </a:lnTo>
                  <a:lnTo>
                    <a:pt x="18961" y="175219"/>
                  </a:lnTo>
                  <a:lnTo>
                    <a:pt x="14194" y="187412"/>
                  </a:lnTo>
                  <a:lnTo>
                    <a:pt x="10223" y="199975"/>
                  </a:lnTo>
                  <a:lnTo>
                    <a:pt x="8458" y="210851"/>
                  </a:lnTo>
                  <a:lnTo>
                    <a:pt x="5557" y="223092"/>
                  </a:lnTo>
                  <a:lnTo>
                    <a:pt x="2415" y="235677"/>
                  </a:lnTo>
                  <a:lnTo>
                    <a:pt x="1019" y="246562"/>
                  </a:lnTo>
                  <a:lnTo>
                    <a:pt x="399" y="258808"/>
                  </a:lnTo>
                  <a:lnTo>
                    <a:pt x="50" y="276973"/>
                  </a:lnTo>
                  <a:lnTo>
                    <a:pt x="0" y="282280"/>
                  </a:lnTo>
                  <a:lnTo>
                    <a:pt x="2063" y="292409"/>
                  </a:lnTo>
                  <a:lnTo>
                    <a:pt x="5625" y="302203"/>
                  </a:lnTo>
                  <a:lnTo>
                    <a:pt x="9854" y="311848"/>
                  </a:lnTo>
                  <a:lnTo>
                    <a:pt x="12263" y="323543"/>
                  </a:lnTo>
                  <a:lnTo>
                    <a:pt x="14127" y="335884"/>
                  </a:lnTo>
                  <a:lnTo>
                    <a:pt x="17602" y="346661"/>
                  </a:lnTo>
                  <a:lnTo>
                    <a:pt x="20433" y="350963"/>
                  </a:lnTo>
                  <a:lnTo>
                    <a:pt x="23908" y="354625"/>
                  </a:lnTo>
                  <a:lnTo>
                    <a:pt x="27812" y="357860"/>
                  </a:lnTo>
                  <a:lnTo>
                    <a:pt x="31209" y="361605"/>
                  </a:lnTo>
                  <a:lnTo>
                    <a:pt x="34267" y="365688"/>
                  </a:lnTo>
                  <a:lnTo>
                    <a:pt x="37100" y="369998"/>
                  </a:lnTo>
                  <a:lnTo>
                    <a:pt x="40575" y="373665"/>
                  </a:lnTo>
                  <a:lnTo>
                    <a:pt x="44481" y="376904"/>
                  </a:lnTo>
                  <a:lnTo>
                    <a:pt x="48671" y="379857"/>
                  </a:lnTo>
                  <a:lnTo>
                    <a:pt x="53052" y="382619"/>
                  </a:lnTo>
                  <a:lnTo>
                    <a:pt x="57561" y="385254"/>
                  </a:lnTo>
                  <a:lnTo>
                    <a:pt x="62153" y="387805"/>
                  </a:lnTo>
                  <a:lnTo>
                    <a:pt x="66009" y="391092"/>
                  </a:lnTo>
                  <a:lnTo>
                    <a:pt x="69374" y="394872"/>
                  </a:lnTo>
                  <a:lnTo>
                    <a:pt x="72411" y="398979"/>
                  </a:lnTo>
                  <a:lnTo>
                    <a:pt x="76022" y="402511"/>
                  </a:lnTo>
                  <a:lnTo>
                    <a:pt x="80018" y="405659"/>
                  </a:lnTo>
                  <a:lnTo>
                    <a:pt x="84269" y="408552"/>
                  </a:lnTo>
                  <a:lnTo>
                    <a:pt x="88690" y="410480"/>
                  </a:lnTo>
                  <a:lnTo>
                    <a:pt x="93226" y="411766"/>
                  </a:lnTo>
                  <a:lnTo>
                    <a:pt x="97837" y="412623"/>
                  </a:lnTo>
                  <a:lnTo>
                    <a:pt x="101704" y="413988"/>
                  </a:lnTo>
                  <a:lnTo>
                    <a:pt x="105077" y="415692"/>
                  </a:lnTo>
                  <a:lnTo>
                    <a:pt x="108119" y="417621"/>
                  </a:lnTo>
                  <a:lnTo>
                    <a:pt x="110940" y="419702"/>
                  </a:lnTo>
                  <a:lnTo>
                    <a:pt x="113615" y="421882"/>
                  </a:lnTo>
                  <a:lnTo>
                    <a:pt x="116192" y="424130"/>
                  </a:lnTo>
                  <a:lnTo>
                    <a:pt x="118704" y="425628"/>
                  </a:lnTo>
                  <a:lnTo>
                    <a:pt x="123611" y="427293"/>
                  </a:lnTo>
                  <a:lnTo>
                    <a:pt x="128438" y="428033"/>
                  </a:lnTo>
                  <a:lnTo>
                    <a:pt x="130837" y="428230"/>
                  </a:lnTo>
                  <a:lnTo>
                    <a:pt x="133229" y="429155"/>
                  </a:lnTo>
                  <a:lnTo>
                    <a:pt x="138005" y="432300"/>
                  </a:lnTo>
                  <a:lnTo>
                    <a:pt x="141363" y="434741"/>
                  </a:lnTo>
                  <a:lnTo>
                    <a:pt x="144266" y="435311"/>
                  </a:lnTo>
                  <a:lnTo>
                    <a:pt x="148804" y="435678"/>
                  </a:lnTo>
                  <a:lnTo>
                    <a:pt x="153382" y="435742"/>
                  </a:lnTo>
                  <a:lnTo>
                    <a:pt x="157065" y="4357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197"/>
            <p:cNvSpPr/>
            <p:nvPr/>
          </p:nvSpPr>
          <p:spPr>
            <a:xfrm>
              <a:off x="6265068" y="1071562"/>
              <a:ext cx="135733" cy="7145"/>
            </a:xfrm>
            <a:custGeom>
              <a:avLst/>
              <a:gdLst/>
              <a:ahLst/>
              <a:cxnLst/>
              <a:rect l="0" t="0" r="0" b="0"/>
              <a:pathLst>
                <a:path w="135733" h="7145">
                  <a:moveTo>
                    <a:pt x="0" y="0"/>
                  </a:moveTo>
                  <a:lnTo>
                    <a:pt x="96563" y="0"/>
                  </a:lnTo>
                  <a:lnTo>
                    <a:pt x="101681" y="794"/>
                  </a:lnTo>
                  <a:lnTo>
                    <a:pt x="106682" y="2117"/>
                  </a:lnTo>
                  <a:lnTo>
                    <a:pt x="111602" y="3792"/>
                  </a:lnTo>
                  <a:lnTo>
                    <a:pt x="115677" y="4909"/>
                  </a:lnTo>
                  <a:lnTo>
                    <a:pt x="119187" y="5654"/>
                  </a:lnTo>
                  <a:lnTo>
                    <a:pt x="122320" y="6151"/>
                  </a:lnTo>
                  <a:lnTo>
                    <a:pt x="125203" y="6482"/>
                  </a:lnTo>
                  <a:lnTo>
                    <a:pt x="127919" y="6702"/>
                  </a:lnTo>
                  <a:lnTo>
                    <a:pt x="13573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198"/>
            <p:cNvSpPr/>
            <p:nvPr/>
          </p:nvSpPr>
          <p:spPr>
            <a:xfrm>
              <a:off x="6422590" y="964440"/>
              <a:ext cx="171092" cy="270309"/>
            </a:xfrm>
            <a:custGeom>
              <a:avLst/>
              <a:gdLst/>
              <a:ahLst/>
              <a:cxnLst/>
              <a:rect l="0" t="0" r="0" b="0"/>
              <a:pathLst>
                <a:path w="171092" h="270309">
                  <a:moveTo>
                    <a:pt x="128228" y="28541"/>
                  </a:moveTo>
                  <a:lnTo>
                    <a:pt x="128228" y="17899"/>
                  </a:lnTo>
                  <a:lnTo>
                    <a:pt x="127435" y="16684"/>
                  </a:lnTo>
                  <a:lnTo>
                    <a:pt x="126112" y="15873"/>
                  </a:lnTo>
                  <a:lnTo>
                    <a:pt x="124435" y="15333"/>
                  </a:lnTo>
                  <a:lnTo>
                    <a:pt x="123318" y="14180"/>
                  </a:lnTo>
                  <a:lnTo>
                    <a:pt x="122574" y="12617"/>
                  </a:lnTo>
                  <a:lnTo>
                    <a:pt x="122077" y="10781"/>
                  </a:lnTo>
                  <a:lnTo>
                    <a:pt x="119409" y="6625"/>
                  </a:lnTo>
                  <a:lnTo>
                    <a:pt x="117587" y="4405"/>
                  </a:lnTo>
                  <a:lnTo>
                    <a:pt x="115578" y="2925"/>
                  </a:lnTo>
                  <a:lnTo>
                    <a:pt x="111229" y="1281"/>
                  </a:lnTo>
                  <a:lnTo>
                    <a:pt x="106650" y="550"/>
                  </a:lnTo>
                  <a:lnTo>
                    <a:pt x="104318" y="355"/>
                  </a:lnTo>
                  <a:lnTo>
                    <a:pt x="101176" y="226"/>
                  </a:lnTo>
                  <a:lnTo>
                    <a:pt x="89962" y="43"/>
                  </a:lnTo>
                  <a:lnTo>
                    <a:pt x="83969" y="0"/>
                  </a:lnTo>
                  <a:lnTo>
                    <a:pt x="80466" y="782"/>
                  </a:lnTo>
                  <a:lnTo>
                    <a:pt x="76543" y="2098"/>
                  </a:lnTo>
                  <a:lnTo>
                    <a:pt x="72340" y="3768"/>
                  </a:lnTo>
                  <a:lnTo>
                    <a:pt x="67951" y="4882"/>
                  </a:lnTo>
                  <a:lnTo>
                    <a:pt x="63437" y="5625"/>
                  </a:lnTo>
                  <a:lnTo>
                    <a:pt x="58841" y="6120"/>
                  </a:lnTo>
                  <a:lnTo>
                    <a:pt x="54982" y="8037"/>
                  </a:lnTo>
                  <a:lnTo>
                    <a:pt x="51617" y="10903"/>
                  </a:lnTo>
                  <a:lnTo>
                    <a:pt x="48579" y="14401"/>
                  </a:lnTo>
                  <a:lnTo>
                    <a:pt x="44966" y="17527"/>
                  </a:lnTo>
                  <a:lnTo>
                    <a:pt x="40970" y="20404"/>
                  </a:lnTo>
                  <a:lnTo>
                    <a:pt x="36719" y="23116"/>
                  </a:lnTo>
                  <a:lnTo>
                    <a:pt x="33091" y="25718"/>
                  </a:lnTo>
                  <a:lnTo>
                    <a:pt x="29878" y="28247"/>
                  </a:lnTo>
                  <a:lnTo>
                    <a:pt x="26943" y="30726"/>
                  </a:lnTo>
                  <a:lnTo>
                    <a:pt x="23398" y="33173"/>
                  </a:lnTo>
                  <a:lnTo>
                    <a:pt x="19448" y="35597"/>
                  </a:lnTo>
                  <a:lnTo>
                    <a:pt x="15227" y="38008"/>
                  </a:lnTo>
                  <a:lnTo>
                    <a:pt x="12413" y="41202"/>
                  </a:lnTo>
                  <a:lnTo>
                    <a:pt x="10537" y="44919"/>
                  </a:lnTo>
                  <a:lnTo>
                    <a:pt x="7658" y="53282"/>
                  </a:lnTo>
                  <a:lnTo>
                    <a:pt x="5780" y="57735"/>
                  </a:lnTo>
                  <a:lnTo>
                    <a:pt x="3733" y="62291"/>
                  </a:lnTo>
                  <a:lnTo>
                    <a:pt x="2369" y="66916"/>
                  </a:lnTo>
                  <a:lnTo>
                    <a:pt x="1460" y="71587"/>
                  </a:lnTo>
                  <a:lnTo>
                    <a:pt x="853" y="76288"/>
                  </a:lnTo>
                  <a:lnTo>
                    <a:pt x="179" y="83628"/>
                  </a:lnTo>
                  <a:lnTo>
                    <a:pt x="0" y="86697"/>
                  </a:lnTo>
                  <a:lnTo>
                    <a:pt x="674" y="89537"/>
                  </a:lnTo>
                  <a:lnTo>
                    <a:pt x="3540" y="94809"/>
                  </a:lnTo>
                  <a:lnTo>
                    <a:pt x="5415" y="96532"/>
                  </a:lnTo>
                  <a:lnTo>
                    <a:pt x="7459" y="97681"/>
                  </a:lnTo>
                  <a:lnTo>
                    <a:pt x="9616" y="98446"/>
                  </a:lnTo>
                  <a:lnTo>
                    <a:pt x="12641" y="98957"/>
                  </a:lnTo>
                  <a:lnTo>
                    <a:pt x="16245" y="99297"/>
                  </a:lnTo>
                  <a:lnTo>
                    <a:pt x="20235" y="99524"/>
                  </a:lnTo>
                  <a:lnTo>
                    <a:pt x="28902" y="99777"/>
                  </a:lnTo>
                  <a:lnTo>
                    <a:pt x="33436" y="99844"/>
                  </a:lnTo>
                  <a:lnTo>
                    <a:pt x="38840" y="99095"/>
                  </a:lnTo>
                  <a:lnTo>
                    <a:pt x="44823" y="97802"/>
                  </a:lnTo>
                  <a:lnTo>
                    <a:pt x="51193" y="96146"/>
                  </a:lnTo>
                  <a:lnTo>
                    <a:pt x="57028" y="95042"/>
                  </a:lnTo>
                  <a:lnTo>
                    <a:pt x="62505" y="94306"/>
                  </a:lnTo>
                  <a:lnTo>
                    <a:pt x="67744" y="93816"/>
                  </a:lnTo>
                  <a:lnTo>
                    <a:pt x="73618" y="92695"/>
                  </a:lnTo>
                  <a:lnTo>
                    <a:pt x="79915" y="91154"/>
                  </a:lnTo>
                  <a:lnTo>
                    <a:pt x="86494" y="89333"/>
                  </a:lnTo>
                  <a:lnTo>
                    <a:pt x="91675" y="87325"/>
                  </a:lnTo>
                  <a:lnTo>
                    <a:pt x="95922" y="85193"/>
                  </a:lnTo>
                  <a:lnTo>
                    <a:pt x="99547" y="82978"/>
                  </a:lnTo>
                  <a:lnTo>
                    <a:pt x="103551" y="80707"/>
                  </a:lnTo>
                  <a:lnTo>
                    <a:pt x="112233" y="76067"/>
                  </a:lnTo>
                  <a:lnTo>
                    <a:pt x="115977" y="72925"/>
                  </a:lnTo>
                  <a:lnTo>
                    <a:pt x="119268" y="69243"/>
                  </a:lnTo>
                  <a:lnTo>
                    <a:pt x="122254" y="65200"/>
                  </a:lnTo>
                  <a:lnTo>
                    <a:pt x="125833" y="61712"/>
                  </a:lnTo>
                  <a:lnTo>
                    <a:pt x="129806" y="58592"/>
                  </a:lnTo>
                  <a:lnTo>
                    <a:pt x="134043" y="55719"/>
                  </a:lnTo>
                  <a:lnTo>
                    <a:pt x="136867" y="53010"/>
                  </a:lnTo>
                  <a:lnTo>
                    <a:pt x="138750" y="50410"/>
                  </a:lnTo>
                  <a:lnTo>
                    <a:pt x="141772" y="44326"/>
                  </a:lnTo>
                  <a:lnTo>
                    <a:pt x="142296" y="39480"/>
                  </a:lnTo>
                  <a:lnTo>
                    <a:pt x="142451" y="33017"/>
                  </a:lnTo>
                  <a:lnTo>
                    <a:pt x="141679" y="31525"/>
                  </a:lnTo>
                  <a:lnTo>
                    <a:pt x="140370" y="30530"/>
                  </a:lnTo>
                  <a:lnTo>
                    <a:pt x="135398" y="28551"/>
                  </a:lnTo>
                  <a:lnTo>
                    <a:pt x="135373" y="56182"/>
                  </a:lnTo>
                  <a:lnTo>
                    <a:pt x="136166" y="60462"/>
                  </a:lnTo>
                  <a:lnTo>
                    <a:pt x="137489" y="64903"/>
                  </a:lnTo>
                  <a:lnTo>
                    <a:pt x="139165" y="69451"/>
                  </a:lnTo>
                  <a:lnTo>
                    <a:pt x="140282" y="74071"/>
                  </a:lnTo>
                  <a:lnTo>
                    <a:pt x="141026" y="78738"/>
                  </a:lnTo>
                  <a:lnTo>
                    <a:pt x="141523" y="83437"/>
                  </a:lnTo>
                  <a:lnTo>
                    <a:pt x="141854" y="88157"/>
                  </a:lnTo>
                  <a:lnTo>
                    <a:pt x="142075" y="92891"/>
                  </a:lnTo>
                  <a:lnTo>
                    <a:pt x="142222" y="97635"/>
                  </a:lnTo>
                  <a:lnTo>
                    <a:pt x="143113" y="102385"/>
                  </a:lnTo>
                  <a:lnTo>
                    <a:pt x="144502" y="107139"/>
                  </a:lnTo>
                  <a:lnTo>
                    <a:pt x="146221" y="111896"/>
                  </a:lnTo>
                  <a:lnTo>
                    <a:pt x="147367" y="117448"/>
                  </a:lnTo>
                  <a:lnTo>
                    <a:pt x="148131" y="123531"/>
                  </a:lnTo>
                  <a:lnTo>
                    <a:pt x="148641" y="129968"/>
                  </a:lnTo>
                  <a:lnTo>
                    <a:pt x="148980" y="136640"/>
                  </a:lnTo>
                  <a:lnTo>
                    <a:pt x="149358" y="150404"/>
                  </a:lnTo>
                  <a:lnTo>
                    <a:pt x="149620" y="180104"/>
                  </a:lnTo>
                  <a:lnTo>
                    <a:pt x="149659" y="233231"/>
                  </a:lnTo>
                  <a:lnTo>
                    <a:pt x="150453" y="237232"/>
                  </a:lnTo>
                  <a:lnTo>
                    <a:pt x="154569" y="246656"/>
                  </a:lnTo>
                  <a:lnTo>
                    <a:pt x="156141" y="254475"/>
                  </a:lnTo>
                  <a:lnTo>
                    <a:pt x="156716" y="262836"/>
                  </a:lnTo>
                  <a:lnTo>
                    <a:pt x="158881" y="265757"/>
                  </a:lnTo>
                  <a:lnTo>
                    <a:pt x="162947" y="270308"/>
                  </a:lnTo>
                  <a:lnTo>
                    <a:pt x="163280" y="269888"/>
                  </a:lnTo>
                  <a:lnTo>
                    <a:pt x="163859" y="265179"/>
                  </a:lnTo>
                  <a:lnTo>
                    <a:pt x="168839" y="259552"/>
                  </a:lnTo>
                  <a:lnTo>
                    <a:pt x="171091" y="25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199"/>
            <p:cNvSpPr/>
            <p:nvPr/>
          </p:nvSpPr>
          <p:spPr>
            <a:xfrm>
              <a:off x="6607968" y="864393"/>
              <a:ext cx="182353" cy="414339"/>
            </a:xfrm>
            <a:custGeom>
              <a:avLst/>
              <a:gdLst/>
              <a:ahLst/>
              <a:cxnLst/>
              <a:rect l="0" t="0" r="0" b="0"/>
              <a:pathLst>
                <a:path w="182353" h="414339">
                  <a:moveTo>
                    <a:pt x="0" y="0"/>
                  </a:moveTo>
                  <a:lnTo>
                    <a:pt x="10643" y="10642"/>
                  </a:lnTo>
                  <a:lnTo>
                    <a:pt x="13445" y="12651"/>
                  </a:lnTo>
                  <a:lnTo>
                    <a:pt x="16902" y="14784"/>
                  </a:lnTo>
                  <a:lnTo>
                    <a:pt x="20792" y="17000"/>
                  </a:lnTo>
                  <a:lnTo>
                    <a:pt x="24974" y="20065"/>
                  </a:lnTo>
                  <a:lnTo>
                    <a:pt x="29350" y="23695"/>
                  </a:lnTo>
                  <a:lnTo>
                    <a:pt x="33854" y="27703"/>
                  </a:lnTo>
                  <a:lnTo>
                    <a:pt x="39238" y="31169"/>
                  </a:lnTo>
                  <a:lnTo>
                    <a:pt x="45209" y="34273"/>
                  </a:lnTo>
                  <a:lnTo>
                    <a:pt x="51571" y="37136"/>
                  </a:lnTo>
                  <a:lnTo>
                    <a:pt x="57399" y="40633"/>
                  </a:lnTo>
                  <a:lnTo>
                    <a:pt x="62872" y="44551"/>
                  </a:lnTo>
                  <a:lnTo>
                    <a:pt x="68108" y="48751"/>
                  </a:lnTo>
                  <a:lnTo>
                    <a:pt x="73981" y="53932"/>
                  </a:lnTo>
                  <a:lnTo>
                    <a:pt x="86855" y="66039"/>
                  </a:lnTo>
                  <a:lnTo>
                    <a:pt x="109614" y="88304"/>
                  </a:lnTo>
                  <a:lnTo>
                    <a:pt x="122537" y="101159"/>
                  </a:lnTo>
                  <a:lnTo>
                    <a:pt x="127729" y="107921"/>
                  </a:lnTo>
                  <a:lnTo>
                    <a:pt x="131984" y="114810"/>
                  </a:lnTo>
                  <a:lnTo>
                    <a:pt x="135614" y="121784"/>
                  </a:lnTo>
                  <a:lnTo>
                    <a:pt x="139622" y="128814"/>
                  </a:lnTo>
                  <a:lnTo>
                    <a:pt x="143881" y="135882"/>
                  </a:lnTo>
                  <a:lnTo>
                    <a:pt x="148308" y="142976"/>
                  </a:lnTo>
                  <a:lnTo>
                    <a:pt x="152848" y="150880"/>
                  </a:lnTo>
                  <a:lnTo>
                    <a:pt x="162124" y="168129"/>
                  </a:lnTo>
                  <a:lnTo>
                    <a:pt x="166027" y="176380"/>
                  </a:lnTo>
                  <a:lnTo>
                    <a:pt x="169422" y="184261"/>
                  </a:lnTo>
                  <a:lnTo>
                    <a:pt x="172480" y="191897"/>
                  </a:lnTo>
                  <a:lnTo>
                    <a:pt x="174518" y="199369"/>
                  </a:lnTo>
                  <a:lnTo>
                    <a:pt x="175876" y="206732"/>
                  </a:lnTo>
                  <a:lnTo>
                    <a:pt x="176782" y="214021"/>
                  </a:lnTo>
                  <a:lnTo>
                    <a:pt x="178180" y="221262"/>
                  </a:lnTo>
                  <a:lnTo>
                    <a:pt x="179906" y="228471"/>
                  </a:lnTo>
                  <a:lnTo>
                    <a:pt x="181850" y="235658"/>
                  </a:lnTo>
                  <a:lnTo>
                    <a:pt x="182352" y="242830"/>
                  </a:lnTo>
                  <a:lnTo>
                    <a:pt x="181893" y="249993"/>
                  </a:lnTo>
                  <a:lnTo>
                    <a:pt x="180793" y="257150"/>
                  </a:lnTo>
                  <a:lnTo>
                    <a:pt x="180061" y="265096"/>
                  </a:lnTo>
                  <a:lnTo>
                    <a:pt x="179571" y="273568"/>
                  </a:lnTo>
                  <a:lnTo>
                    <a:pt x="179246" y="282391"/>
                  </a:lnTo>
                  <a:lnTo>
                    <a:pt x="177441" y="290655"/>
                  </a:lnTo>
                  <a:lnTo>
                    <a:pt x="174650" y="298545"/>
                  </a:lnTo>
                  <a:lnTo>
                    <a:pt x="171202" y="306186"/>
                  </a:lnTo>
                  <a:lnTo>
                    <a:pt x="167316" y="312868"/>
                  </a:lnTo>
                  <a:lnTo>
                    <a:pt x="163138" y="318910"/>
                  </a:lnTo>
                  <a:lnTo>
                    <a:pt x="158765" y="324525"/>
                  </a:lnTo>
                  <a:lnTo>
                    <a:pt x="154262" y="330651"/>
                  </a:lnTo>
                  <a:lnTo>
                    <a:pt x="145026" y="343806"/>
                  </a:lnTo>
                  <a:lnTo>
                    <a:pt x="140341" y="349854"/>
                  </a:lnTo>
                  <a:lnTo>
                    <a:pt x="135629" y="355474"/>
                  </a:lnTo>
                  <a:lnTo>
                    <a:pt x="130901" y="360807"/>
                  </a:lnTo>
                  <a:lnTo>
                    <a:pt x="126161" y="365157"/>
                  </a:lnTo>
                  <a:lnTo>
                    <a:pt x="121414" y="368851"/>
                  </a:lnTo>
                  <a:lnTo>
                    <a:pt x="116661" y="372107"/>
                  </a:lnTo>
                  <a:lnTo>
                    <a:pt x="111906" y="375865"/>
                  </a:lnTo>
                  <a:lnTo>
                    <a:pt x="107148" y="379958"/>
                  </a:lnTo>
                  <a:lnTo>
                    <a:pt x="102388" y="384274"/>
                  </a:lnTo>
                  <a:lnTo>
                    <a:pt x="97628" y="387945"/>
                  </a:lnTo>
                  <a:lnTo>
                    <a:pt x="92867" y="391187"/>
                  </a:lnTo>
                  <a:lnTo>
                    <a:pt x="88105" y="394141"/>
                  </a:lnTo>
                  <a:lnTo>
                    <a:pt x="84137" y="396905"/>
                  </a:lnTo>
                  <a:lnTo>
                    <a:pt x="80698" y="399541"/>
                  </a:lnTo>
                  <a:lnTo>
                    <a:pt x="77611" y="402092"/>
                  </a:lnTo>
                  <a:lnTo>
                    <a:pt x="75553" y="404586"/>
                  </a:lnTo>
                  <a:lnTo>
                    <a:pt x="74182" y="407043"/>
                  </a:lnTo>
                  <a:lnTo>
                    <a:pt x="71980" y="412897"/>
                  </a:lnTo>
                  <a:lnTo>
                    <a:pt x="71006" y="413377"/>
                  </a:lnTo>
                  <a:lnTo>
                    <a:pt x="65335" y="414211"/>
                  </a:lnTo>
                  <a:lnTo>
                    <a:pt x="64295" y="414338"/>
                  </a:lnTo>
                  <a:lnTo>
                    <a:pt x="64294" y="4071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200"/>
            <p:cNvSpPr/>
            <p:nvPr/>
          </p:nvSpPr>
          <p:spPr>
            <a:xfrm>
              <a:off x="6922293" y="1043013"/>
              <a:ext cx="192883" cy="14263"/>
            </a:xfrm>
            <a:custGeom>
              <a:avLst/>
              <a:gdLst/>
              <a:ahLst/>
              <a:cxnLst/>
              <a:rect l="0" t="0" r="0" b="0"/>
              <a:pathLst>
                <a:path w="192883" h="14263">
                  <a:moveTo>
                    <a:pt x="0" y="14262"/>
                  </a:moveTo>
                  <a:lnTo>
                    <a:pt x="3793" y="14262"/>
                  </a:lnTo>
                  <a:lnTo>
                    <a:pt x="5704" y="13468"/>
                  </a:lnTo>
                  <a:lnTo>
                    <a:pt x="7771" y="12145"/>
                  </a:lnTo>
                  <a:lnTo>
                    <a:pt x="9943" y="10469"/>
                  </a:lnTo>
                  <a:lnTo>
                    <a:pt x="12979" y="9352"/>
                  </a:lnTo>
                  <a:lnTo>
                    <a:pt x="16591" y="8607"/>
                  </a:lnTo>
                  <a:lnTo>
                    <a:pt x="20585" y="8111"/>
                  </a:lnTo>
                  <a:lnTo>
                    <a:pt x="24836" y="7780"/>
                  </a:lnTo>
                  <a:lnTo>
                    <a:pt x="29257" y="7559"/>
                  </a:lnTo>
                  <a:lnTo>
                    <a:pt x="33793" y="7412"/>
                  </a:lnTo>
                  <a:lnTo>
                    <a:pt x="58180" y="7176"/>
                  </a:lnTo>
                  <a:lnTo>
                    <a:pt x="71896" y="7144"/>
                  </a:lnTo>
                  <a:lnTo>
                    <a:pt x="79681" y="6341"/>
                  </a:lnTo>
                  <a:lnTo>
                    <a:pt x="88045" y="5013"/>
                  </a:lnTo>
                  <a:lnTo>
                    <a:pt x="96797" y="3333"/>
                  </a:lnTo>
                  <a:lnTo>
                    <a:pt x="104219" y="2213"/>
                  </a:lnTo>
                  <a:lnTo>
                    <a:pt x="110755" y="1467"/>
                  </a:lnTo>
                  <a:lnTo>
                    <a:pt x="116699" y="969"/>
                  </a:lnTo>
                  <a:lnTo>
                    <a:pt x="122249" y="638"/>
                  </a:lnTo>
                  <a:lnTo>
                    <a:pt x="132650" y="269"/>
                  </a:lnTo>
                  <a:lnTo>
                    <a:pt x="152262" y="32"/>
                  </a:lnTo>
                  <a:lnTo>
                    <a:pt x="161864" y="0"/>
                  </a:lnTo>
                  <a:lnTo>
                    <a:pt x="165853" y="785"/>
                  </a:lnTo>
                  <a:lnTo>
                    <a:pt x="169306" y="2102"/>
                  </a:lnTo>
                  <a:lnTo>
                    <a:pt x="172402" y="3774"/>
                  </a:lnTo>
                  <a:lnTo>
                    <a:pt x="175260" y="4889"/>
                  </a:lnTo>
                  <a:lnTo>
                    <a:pt x="177958" y="5632"/>
                  </a:lnTo>
                  <a:lnTo>
                    <a:pt x="184201" y="6824"/>
                  </a:lnTo>
                  <a:lnTo>
                    <a:pt x="187172" y="6987"/>
                  </a:lnTo>
                  <a:lnTo>
                    <a:pt x="192882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201"/>
            <p:cNvSpPr/>
            <p:nvPr/>
          </p:nvSpPr>
          <p:spPr>
            <a:xfrm>
              <a:off x="6929437" y="1121568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6151" y="6850"/>
                  </a:lnTo>
                  <a:lnTo>
                    <a:pt x="10936" y="7013"/>
                  </a:lnTo>
                  <a:lnTo>
                    <a:pt x="17145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202"/>
            <p:cNvSpPr/>
            <p:nvPr/>
          </p:nvSpPr>
          <p:spPr>
            <a:xfrm>
              <a:off x="7258050" y="979712"/>
              <a:ext cx="217531" cy="227548"/>
            </a:xfrm>
            <a:custGeom>
              <a:avLst/>
              <a:gdLst/>
              <a:ahLst/>
              <a:cxnLst/>
              <a:rect l="0" t="0" r="0" b="0"/>
              <a:pathLst>
                <a:path w="217531" h="227548">
                  <a:moveTo>
                    <a:pt x="0" y="13269"/>
                  </a:moveTo>
                  <a:lnTo>
                    <a:pt x="7584" y="9476"/>
                  </a:lnTo>
                  <a:lnTo>
                    <a:pt x="13424" y="7615"/>
                  </a:lnTo>
                  <a:lnTo>
                    <a:pt x="18666" y="6787"/>
                  </a:lnTo>
                  <a:lnTo>
                    <a:pt x="23641" y="6419"/>
                  </a:lnTo>
                  <a:lnTo>
                    <a:pt x="27667" y="5527"/>
                  </a:lnTo>
                  <a:lnTo>
                    <a:pt x="32732" y="4139"/>
                  </a:lnTo>
                  <a:lnTo>
                    <a:pt x="38490" y="2420"/>
                  </a:lnTo>
                  <a:lnTo>
                    <a:pt x="44710" y="1274"/>
                  </a:lnTo>
                  <a:lnTo>
                    <a:pt x="51238" y="509"/>
                  </a:lnTo>
                  <a:lnTo>
                    <a:pt x="57971" y="0"/>
                  </a:lnTo>
                  <a:lnTo>
                    <a:pt x="64841" y="454"/>
                  </a:lnTo>
                  <a:lnTo>
                    <a:pt x="71802" y="1551"/>
                  </a:lnTo>
                  <a:lnTo>
                    <a:pt x="78824" y="3075"/>
                  </a:lnTo>
                  <a:lnTo>
                    <a:pt x="85887" y="4092"/>
                  </a:lnTo>
                  <a:lnTo>
                    <a:pt x="92977" y="4770"/>
                  </a:lnTo>
                  <a:lnTo>
                    <a:pt x="100084" y="5221"/>
                  </a:lnTo>
                  <a:lnTo>
                    <a:pt x="106410" y="6316"/>
                  </a:lnTo>
                  <a:lnTo>
                    <a:pt x="112215" y="7840"/>
                  </a:lnTo>
                  <a:lnTo>
                    <a:pt x="117673" y="9650"/>
                  </a:lnTo>
                  <a:lnTo>
                    <a:pt x="122897" y="10856"/>
                  </a:lnTo>
                  <a:lnTo>
                    <a:pt x="127970" y="11660"/>
                  </a:lnTo>
                  <a:lnTo>
                    <a:pt x="132938" y="12196"/>
                  </a:lnTo>
                  <a:lnTo>
                    <a:pt x="137044" y="13348"/>
                  </a:lnTo>
                  <a:lnTo>
                    <a:pt x="143723" y="16743"/>
                  </a:lnTo>
                  <a:lnTo>
                    <a:pt x="149337" y="20898"/>
                  </a:lnTo>
                  <a:lnTo>
                    <a:pt x="151945" y="23118"/>
                  </a:lnTo>
                  <a:lnTo>
                    <a:pt x="153685" y="25391"/>
                  </a:lnTo>
                  <a:lnTo>
                    <a:pt x="155616" y="30034"/>
                  </a:lnTo>
                  <a:lnTo>
                    <a:pt x="156475" y="36859"/>
                  </a:lnTo>
                  <a:lnTo>
                    <a:pt x="156857" y="44391"/>
                  </a:lnTo>
                  <a:lnTo>
                    <a:pt x="157027" y="50384"/>
                  </a:lnTo>
                  <a:lnTo>
                    <a:pt x="155485" y="53094"/>
                  </a:lnTo>
                  <a:lnTo>
                    <a:pt x="149537" y="58221"/>
                  </a:lnTo>
                  <a:lnTo>
                    <a:pt x="143719" y="65262"/>
                  </a:lnTo>
                  <a:lnTo>
                    <a:pt x="141056" y="69362"/>
                  </a:lnTo>
                  <a:lnTo>
                    <a:pt x="136900" y="72889"/>
                  </a:lnTo>
                  <a:lnTo>
                    <a:pt x="131748" y="76035"/>
                  </a:lnTo>
                  <a:lnTo>
                    <a:pt x="110162" y="86786"/>
                  </a:lnTo>
                  <a:lnTo>
                    <a:pt x="104396" y="89268"/>
                  </a:lnTo>
                  <a:lnTo>
                    <a:pt x="98173" y="91716"/>
                  </a:lnTo>
                  <a:lnTo>
                    <a:pt x="91642" y="94142"/>
                  </a:lnTo>
                  <a:lnTo>
                    <a:pt x="86494" y="96553"/>
                  </a:lnTo>
                  <a:lnTo>
                    <a:pt x="82270" y="98954"/>
                  </a:lnTo>
                  <a:lnTo>
                    <a:pt x="78658" y="101348"/>
                  </a:lnTo>
                  <a:lnTo>
                    <a:pt x="72530" y="104009"/>
                  </a:lnTo>
                  <a:lnTo>
                    <a:pt x="69784" y="104719"/>
                  </a:lnTo>
                  <a:lnTo>
                    <a:pt x="64616" y="107624"/>
                  </a:lnTo>
                  <a:lnTo>
                    <a:pt x="58625" y="112164"/>
                  </a:lnTo>
                  <a:lnTo>
                    <a:pt x="58927" y="112536"/>
                  </a:lnTo>
                  <a:lnTo>
                    <a:pt x="61379" y="112950"/>
                  </a:lnTo>
                  <a:lnTo>
                    <a:pt x="65115" y="115251"/>
                  </a:lnTo>
                  <a:lnTo>
                    <a:pt x="67223" y="116976"/>
                  </a:lnTo>
                  <a:lnTo>
                    <a:pt x="70215" y="118125"/>
                  </a:lnTo>
                  <a:lnTo>
                    <a:pt x="73797" y="118892"/>
                  </a:lnTo>
                  <a:lnTo>
                    <a:pt x="77773" y="119403"/>
                  </a:lnTo>
                  <a:lnTo>
                    <a:pt x="82012" y="119744"/>
                  </a:lnTo>
                  <a:lnTo>
                    <a:pt x="86424" y="119971"/>
                  </a:lnTo>
                  <a:lnTo>
                    <a:pt x="90954" y="120122"/>
                  </a:lnTo>
                  <a:lnTo>
                    <a:pt x="108705" y="120335"/>
                  </a:lnTo>
                  <a:lnTo>
                    <a:pt x="129046" y="120399"/>
                  </a:lnTo>
                  <a:lnTo>
                    <a:pt x="136831" y="121201"/>
                  </a:lnTo>
                  <a:lnTo>
                    <a:pt x="145195" y="122530"/>
                  </a:lnTo>
                  <a:lnTo>
                    <a:pt x="153947" y="124210"/>
                  </a:lnTo>
                  <a:lnTo>
                    <a:pt x="161369" y="126123"/>
                  </a:lnTo>
                  <a:lnTo>
                    <a:pt x="167904" y="128192"/>
                  </a:lnTo>
                  <a:lnTo>
                    <a:pt x="180192" y="132608"/>
                  </a:lnTo>
                  <a:lnTo>
                    <a:pt x="193592" y="137217"/>
                  </a:lnTo>
                  <a:lnTo>
                    <a:pt x="198118" y="139557"/>
                  </a:lnTo>
                  <a:lnTo>
                    <a:pt x="201134" y="141911"/>
                  </a:lnTo>
                  <a:lnTo>
                    <a:pt x="207497" y="149016"/>
                  </a:lnTo>
                  <a:lnTo>
                    <a:pt x="214410" y="156149"/>
                  </a:lnTo>
                  <a:lnTo>
                    <a:pt x="216758" y="158528"/>
                  </a:lnTo>
                  <a:lnTo>
                    <a:pt x="217530" y="161702"/>
                  </a:lnTo>
                  <a:lnTo>
                    <a:pt x="217251" y="165406"/>
                  </a:lnTo>
                  <a:lnTo>
                    <a:pt x="216272" y="169462"/>
                  </a:lnTo>
                  <a:lnTo>
                    <a:pt x="213067" y="176086"/>
                  </a:lnTo>
                  <a:lnTo>
                    <a:pt x="208202" y="182469"/>
                  </a:lnTo>
                  <a:lnTo>
                    <a:pt x="204683" y="186394"/>
                  </a:lnTo>
                  <a:lnTo>
                    <a:pt x="200748" y="190598"/>
                  </a:lnTo>
                  <a:lnTo>
                    <a:pt x="196538" y="194195"/>
                  </a:lnTo>
                  <a:lnTo>
                    <a:pt x="192144" y="197386"/>
                  </a:lnTo>
                  <a:lnTo>
                    <a:pt x="187628" y="200307"/>
                  </a:lnTo>
                  <a:lnTo>
                    <a:pt x="182235" y="203049"/>
                  </a:lnTo>
                  <a:lnTo>
                    <a:pt x="176259" y="205670"/>
                  </a:lnTo>
                  <a:lnTo>
                    <a:pt x="169893" y="208211"/>
                  </a:lnTo>
                  <a:lnTo>
                    <a:pt x="163268" y="209905"/>
                  </a:lnTo>
                  <a:lnTo>
                    <a:pt x="156471" y="211035"/>
                  </a:lnTo>
                  <a:lnTo>
                    <a:pt x="149557" y="211788"/>
                  </a:lnTo>
                  <a:lnTo>
                    <a:pt x="143361" y="213084"/>
                  </a:lnTo>
                  <a:lnTo>
                    <a:pt x="137642" y="214741"/>
                  </a:lnTo>
                  <a:lnTo>
                    <a:pt x="113266" y="223105"/>
                  </a:lnTo>
                  <a:lnTo>
                    <a:pt x="107260" y="224597"/>
                  </a:lnTo>
                  <a:lnTo>
                    <a:pt x="101670" y="225592"/>
                  </a:lnTo>
                  <a:lnTo>
                    <a:pt x="96355" y="226255"/>
                  </a:lnTo>
                  <a:lnTo>
                    <a:pt x="91223" y="226697"/>
                  </a:lnTo>
                  <a:lnTo>
                    <a:pt x="86215" y="226992"/>
                  </a:lnTo>
                  <a:lnTo>
                    <a:pt x="77212" y="227319"/>
                  </a:lnTo>
                  <a:lnTo>
                    <a:pt x="67681" y="227504"/>
                  </a:lnTo>
                  <a:lnTo>
                    <a:pt x="62359" y="227547"/>
                  </a:lnTo>
                  <a:lnTo>
                    <a:pt x="59828" y="226764"/>
                  </a:lnTo>
                  <a:lnTo>
                    <a:pt x="53269" y="222665"/>
                  </a:lnTo>
                  <a:lnTo>
                    <a:pt x="51456" y="221427"/>
                  </a:lnTo>
                  <a:lnTo>
                    <a:pt x="50973" y="220304"/>
                  </a:lnTo>
                  <a:lnTo>
                    <a:pt x="50006" y="213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203"/>
            <p:cNvSpPr/>
            <p:nvPr/>
          </p:nvSpPr>
          <p:spPr>
            <a:xfrm>
              <a:off x="7536692" y="964406"/>
              <a:ext cx="227443" cy="206749"/>
            </a:xfrm>
            <a:custGeom>
              <a:avLst/>
              <a:gdLst/>
              <a:ahLst/>
              <a:cxnLst/>
              <a:rect l="0" t="0" r="0" b="0"/>
              <a:pathLst>
                <a:path w="227443" h="206749">
                  <a:moveTo>
                    <a:pt x="49970" y="35719"/>
                  </a:moveTo>
                  <a:lnTo>
                    <a:pt x="49970" y="28662"/>
                  </a:lnTo>
                  <a:lnTo>
                    <a:pt x="46177" y="28601"/>
                  </a:lnTo>
                  <a:lnTo>
                    <a:pt x="45060" y="29386"/>
                  </a:lnTo>
                  <a:lnTo>
                    <a:pt x="44316" y="30703"/>
                  </a:lnTo>
                  <a:lnTo>
                    <a:pt x="43819" y="32375"/>
                  </a:lnTo>
                  <a:lnTo>
                    <a:pt x="41151" y="36349"/>
                  </a:lnTo>
                  <a:lnTo>
                    <a:pt x="37320" y="40761"/>
                  </a:lnTo>
                  <a:lnTo>
                    <a:pt x="32970" y="45368"/>
                  </a:lnTo>
                  <a:lnTo>
                    <a:pt x="30700" y="48502"/>
                  </a:lnTo>
                  <a:lnTo>
                    <a:pt x="28392" y="52178"/>
                  </a:lnTo>
                  <a:lnTo>
                    <a:pt x="26060" y="56217"/>
                  </a:lnTo>
                  <a:lnTo>
                    <a:pt x="21352" y="64937"/>
                  </a:lnTo>
                  <a:lnTo>
                    <a:pt x="11861" y="83471"/>
                  </a:lnTo>
                  <a:lnTo>
                    <a:pt x="9483" y="87397"/>
                  </a:lnTo>
                  <a:lnTo>
                    <a:pt x="7104" y="90808"/>
                  </a:lnTo>
                  <a:lnTo>
                    <a:pt x="4723" y="93876"/>
                  </a:lnTo>
                  <a:lnTo>
                    <a:pt x="3137" y="97509"/>
                  </a:lnTo>
                  <a:lnTo>
                    <a:pt x="2079" y="101518"/>
                  </a:lnTo>
                  <a:lnTo>
                    <a:pt x="1374" y="105779"/>
                  </a:lnTo>
                  <a:lnTo>
                    <a:pt x="904" y="110207"/>
                  </a:lnTo>
                  <a:lnTo>
                    <a:pt x="591" y="114746"/>
                  </a:lnTo>
                  <a:lnTo>
                    <a:pt x="382" y="119360"/>
                  </a:lnTo>
                  <a:lnTo>
                    <a:pt x="150" y="128720"/>
                  </a:lnTo>
                  <a:lnTo>
                    <a:pt x="0" y="147663"/>
                  </a:lnTo>
                  <a:lnTo>
                    <a:pt x="782" y="151623"/>
                  </a:lnTo>
                  <a:lnTo>
                    <a:pt x="2097" y="155057"/>
                  </a:lnTo>
                  <a:lnTo>
                    <a:pt x="3767" y="158140"/>
                  </a:lnTo>
                  <a:lnTo>
                    <a:pt x="6468" y="161783"/>
                  </a:lnTo>
                  <a:lnTo>
                    <a:pt x="9856" y="165799"/>
                  </a:lnTo>
                  <a:lnTo>
                    <a:pt x="13702" y="170064"/>
                  </a:lnTo>
                  <a:lnTo>
                    <a:pt x="17854" y="173701"/>
                  </a:lnTo>
                  <a:lnTo>
                    <a:pt x="22210" y="176919"/>
                  </a:lnTo>
                  <a:lnTo>
                    <a:pt x="26700" y="179859"/>
                  </a:lnTo>
                  <a:lnTo>
                    <a:pt x="33807" y="185241"/>
                  </a:lnTo>
                  <a:lnTo>
                    <a:pt x="36813" y="187788"/>
                  </a:lnTo>
                  <a:lnTo>
                    <a:pt x="41199" y="190279"/>
                  </a:lnTo>
                  <a:lnTo>
                    <a:pt x="46504" y="192734"/>
                  </a:lnTo>
                  <a:lnTo>
                    <a:pt x="52423" y="195164"/>
                  </a:lnTo>
                  <a:lnTo>
                    <a:pt x="57954" y="197578"/>
                  </a:lnTo>
                  <a:lnTo>
                    <a:pt x="68335" y="202377"/>
                  </a:lnTo>
                  <a:lnTo>
                    <a:pt x="73326" y="203974"/>
                  </a:lnTo>
                  <a:lnTo>
                    <a:pt x="78240" y="205039"/>
                  </a:lnTo>
                  <a:lnTo>
                    <a:pt x="83105" y="205749"/>
                  </a:lnTo>
                  <a:lnTo>
                    <a:pt x="87934" y="206222"/>
                  </a:lnTo>
                  <a:lnTo>
                    <a:pt x="92743" y="206538"/>
                  </a:lnTo>
                  <a:lnTo>
                    <a:pt x="97535" y="206748"/>
                  </a:lnTo>
                  <a:lnTo>
                    <a:pt x="102318" y="206094"/>
                  </a:lnTo>
                  <a:lnTo>
                    <a:pt x="107094" y="204865"/>
                  </a:lnTo>
                  <a:lnTo>
                    <a:pt x="111865" y="203251"/>
                  </a:lnTo>
                  <a:lnTo>
                    <a:pt x="116633" y="202176"/>
                  </a:lnTo>
                  <a:lnTo>
                    <a:pt x="121400" y="201459"/>
                  </a:lnTo>
                  <a:lnTo>
                    <a:pt x="126165" y="200981"/>
                  </a:lnTo>
                  <a:lnTo>
                    <a:pt x="130929" y="199868"/>
                  </a:lnTo>
                  <a:lnTo>
                    <a:pt x="135693" y="198333"/>
                  </a:lnTo>
                  <a:lnTo>
                    <a:pt x="140456" y="196516"/>
                  </a:lnTo>
                  <a:lnTo>
                    <a:pt x="152099" y="192380"/>
                  </a:lnTo>
                  <a:lnTo>
                    <a:pt x="158537" y="190166"/>
                  </a:lnTo>
                  <a:lnTo>
                    <a:pt x="163623" y="187102"/>
                  </a:lnTo>
                  <a:lnTo>
                    <a:pt x="167808" y="183472"/>
                  </a:lnTo>
                  <a:lnTo>
                    <a:pt x="171391" y="179465"/>
                  </a:lnTo>
                  <a:lnTo>
                    <a:pt x="176161" y="175999"/>
                  </a:lnTo>
                  <a:lnTo>
                    <a:pt x="181722" y="172895"/>
                  </a:lnTo>
                  <a:lnTo>
                    <a:pt x="187811" y="170032"/>
                  </a:lnTo>
                  <a:lnTo>
                    <a:pt x="192664" y="167330"/>
                  </a:lnTo>
                  <a:lnTo>
                    <a:pt x="196694" y="164734"/>
                  </a:lnTo>
                  <a:lnTo>
                    <a:pt x="200173" y="162210"/>
                  </a:lnTo>
                  <a:lnTo>
                    <a:pt x="203287" y="158940"/>
                  </a:lnTo>
                  <a:lnTo>
                    <a:pt x="206157" y="155172"/>
                  </a:lnTo>
                  <a:lnTo>
                    <a:pt x="208863" y="151073"/>
                  </a:lnTo>
                  <a:lnTo>
                    <a:pt x="211461" y="146753"/>
                  </a:lnTo>
                  <a:lnTo>
                    <a:pt x="213988" y="142285"/>
                  </a:lnTo>
                  <a:lnTo>
                    <a:pt x="216465" y="137719"/>
                  </a:lnTo>
                  <a:lnTo>
                    <a:pt x="218116" y="133882"/>
                  </a:lnTo>
                  <a:lnTo>
                    <a:pt x="219953" y="127501"/>
                  </a:lnTo>
                  <a:lnTo>
                    <a:pt x="221236" y="123894"/>
                  </a:lnTo>
                  <a:lnTo>
                    <a:pt x="222884" y="119902"/>
                  </a:lnTo>
                  <a:lnTo>
                    <a:pt x="224777" y="115653"/>
                  </a:lnTo>
                  <a:lnTo>
                    <a:pt x="226039" y="111233"/>
                  </a:lnTo>
                  <a:lnTo>
                    <a:pt x="226881" y="106699"/>
                  </a:lnTo>
                  <a:lnTo>
                    <a:pt x="227442" y="102089"/>
                  </a:lnTo>
                  <a:lnTo>
                    <a:pt x="227022" y="98222"/>
                  </a:lnTo>
                  <a:lnTo>
                    <a:pt x="225948" y="94850"/>
                  </a:lnTo>
                  <a:lnTo>
                    <a:pt x="218523" y="79943"/>
                  </a:lnTo>
                  <a:lnTo>
                    <a:pt x="217107" y="75520"/>
                  </a:lnTo>
                  <a:lnTo>
                    <a:pt x="216163" y="70984"/>
                  </a:lnTo>
                  <a:lnTo>
                    <a:pt x="215534" y="66373"/>
                  </a:lnTo>
                  <a:lnTo>
                    <a:pt x="214320" y="62505"/>
                  </a:lnTo>
                  <a:lnTo>
                    <a:pt x="210857" y="56090"/>
                  </a:lnTo>
                  <a:lnTo>
                    <a:pt x="208822" y="52475"/>
                  </a:lnTo>
                  <a:lnTo>
                    <a:pt x="204444" y="44224"/>
                  </a:lnTo>
                  <a:lnTo>
                    <a:pt x="202165" y="40595"/>
                  </a:lnTo>
                  <a:lnTo>
                    <a:pt x="197517" y="34446"/>
                  </a:lnTo>
                  <a:lnTo>
                    <a:pt x="190689" y="29068"/>
                  </a:lnTo>
                  <a:lnTo>
                    <a:pt x="186645" y="26522"/>
                  </a:lnTo>
                  <a:lnTo>
                    <a:pt x="181568" y="24031"/>
                  </a:lnTo>
                  <a:lnTo>
                    <a:pt x="175802" y="21577"/>
                  </a:lnTo>
                  <a:lnTo>
                    <a:pt x="169577" y="19147"/>
                  </a:lnTo>
                  <a:lnTo>
                    <a:pt x="163839" y="16733"/>
                  </a:lnTo>
                  <a:lnTo>
                    <a:pt x="158426" y="14331"/>
                  </a:lnTo>
                  <a:lnTo>
                    <a:pt x="153231" y="11935"/>
                  </a:lnTo>
                  <a:lnTo>
                    <a:pt x="147386" y="10338"/>
                  </a:lnTo>
                  <a:lnTo>
                    <a:pt x="141108" y="9273"/>
                  </a:lnTo>
                  <a:lnTo>
                    <a:pt x="134540" y="8563"/>
                  </a:lnTo>
                  <a:lnTo>
                    <a:pt x="128576" y="7296"/>
                  </a:lnTo>
                  <a:lnTo>
                    <a:pt x="123011" y="5658"/>
                  </a:lnTo>
                  <a:lnTo>
                    <a:pt x="117715" y="3772"/>
                  </a:lnTo>
                  <a:lnTo>
                    <a:pt x="111802" y="2515"/>
                  </a:lnTo>
                  <a:lnTo>
                    <a:pt x="105479" y="1676"/>
                  </a:lnTo>
                  <a:lnTo>
                    <a:pt x="98882" y="1117"/>
                  </a:lnTo>
                  <a:lnTo>
                    <a:pt x="92897" y="745"/>
                  </a:lnTo>
                  <a:lnTo>
                    <a:pt x="82013" y="331"/>
                  </a:lnTo>
                  <a:lnTo>
                    <a:pt x="4997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204"/>
            <p:cNvSpPr/>
            <p:nvPr/>
          </p:nvSpPr>
          <p:spPr>
            <a:xfrm>
              <a:off x="4822031" y="1635918"/>
              <a:ext cx="178595" cy="42864"/>
            </a:xfrm>
            <a:custGeom>
              <a:avLst/>
              <a:gdLst/>
              <a:ahLst/>
              <a:cxnLst/>
              <a:rect l="0" t="0" r="0" b="0"/>
              <a:pathLst>
                <a:path w="178595" h="42864">
                  <a:moveTo>
                    <a:pt x="0" y="42863"/>
                  </a:moveTo>
                  <a:lnTo>
                    <a:pt x="6151" y="42863"/>
                  </a:lnTo>
                  <a:lnTo>
                    <a:pt x="7275" y="42069"/>
                  </a:lnTo>
                  <a:lnTo>
                    <a:pt x="8819" y="40746"/>
                  </a:lnTo>
                  <a:lnTo>
                    <a:pt x="10642" y="39070"/>
                  </a:lnTo>
                  <a:lnTo>
                    <a:pt x="12651" y="37953"/>
                  </a:lnTo>
                  <a:lnTo>
                    <a:pt x="17000" y="36712"/>
                  </a:lnTo>
                  <a:lnTo>
                    <a:pt x="20064" y="36381"/>
                  </a:lnTo>
                  <a:lnTo>
                    <a:pt x="23695" y="36160"/>
                  </a:lnTo>
                  <a:lnTo>
                    <a:pt x="31962" y="35915"/>
                  </a:lnTo>
                  <a:lnTo>
                    <a:pt x="40929" y="35806"/>
                  </a:lnTo>
                  <a:lnTo>
                    <a:pt x="45542" y="34983"/>
                  </a:lnTo>
                  <a:lnTo>
                    <a:pt x="50205" y="33641"/>
                  </a:lnTo>
                  <a:lnTo>
                    <a:pt x="54901" y="31952"/>
                  </a:lnTo>
                  <a:lnTo>
                    <a:pt x="59619" y="30827"/>
                  </a:lnTo>
                  <a:lnTo>
                    <a:pt x="64352" y="30076"/>
                  </a:lnTo>
                  <a:lnTo>
                    <a:pt x="69096" y="29576"/>
                  </a:lnTo>
                  <a:lnTo>
                    <a:pt x="73844" y="28449"/>
                  </a:lnTo>
                  <a:lnTo>
                    <a:pt x="78598" y="26903"/>
                  </a:lnTo>
                  <a:lnTo>
                    <a:pt x="83355" y="25080"/>
                  </a:lnTo>
                  <a:lnTo>
                    <a:pt x="88908" y="23864"/>
                  </a:lnTo>
                  <a:lnTo>
                    <a:pt x="94990" y="23053"/>
                  </a:lnTo>
                  <a:lnTo>
                    <a:pt x="101427" y="22512"/>
                  </a:lnTo>
                  <a:lnTo>
                    <a:pt x="108099" y="21358"/>
                  </a:lnTo>
                  <a:lnTo>
                    <a:pt x="114928" y="19795"/>
                  </a:lnTo>
                  <a:lnTo>
                    <a:pt x="121862" y="17959"/>
                  </a:lnTo>
                  <a:lnTo>
                    <a:pt x="128073" y="16736"/>
                  </a:lnTo>
                  <a:lnTo>
                    <a:pt x="133801" y="15920"/>
                  </a:lnTo>
                  <a:lnTo>
                    <a:pt x="139206" y="15376"/>
                  </a:lnTo>
                  <a:lnTo>
                    <a:pt x="144398" y="14219"/>
                  </a:lnTo>
                  <a:lnTo>
                    <a:pt x="149446" y="12655"/>
                  </a:lnTo>
                  <a:lnTo>
                    <a:pt x="154400" y="10818"/>
                  </a:lnTo>
                  <a:lnTo>
                    <a:pt x="159289" y="9593"/>
                  </a:lnTo>
                  <a:lnTo>
                    <a:pt x="164136" y="8777"/>
                  </a:lnTo>
                  <a:lnTo>
                    <a:pt x="168956" y="8232"/>
                  </a:lnTo>
                  <a:lnTo>
                    <a:pt x="172168" y="7076"/>
                  </a:lnTo>
                  <a:lnTo>
                    <a:pt x="174310" y="5511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205"/>
            <p:cNvSpPr/>
            <p:nvPr/>
          </p:nvSpPr>
          <p:spPr>
            <a:xfrm>
              <a:off x="5107781" y="1521644"/>
              <a:ext cx="250032" cy="228575"/>
            </a:xfrm>
            <a:custGeom>
              <a:avLst/>
              <a:gdLst/>
              <a:ahLst/>
              <a:cxnLst/>
              <a:rect l="0" t="0" r="0" b="0"/>
              <a:pathLst>
                <a:path w="250032" h="228575">
                  <a:moveTo>
                    <a:pt x="0" y="14262"/>
                  </a:moveTo>
                  <a:lnTo>
                    <a:pt x="3792" y="10469"/>
                  </a:lnTo>
                  <a:lnTo>
                    <a:pt x="5703" y="9352"/>
                  </a:lnTo>
                  <a:lnTo>
                    <a:pt x="13000" y="7412"/>
                  </a:lnTo>
                  <a:lnTo>
                    <a:pt x="17949" y="7249"/>
                  </a:lnTo>
                  <a:lnTo>
                    <a:pt x="21491" y="7205"/>
                  </a:lnTo>
                  <a:lnTo>
                    <a:pt x="25440" y="6382"/>
                  </a:lnTo>
                  <a:lnTo>
                    <a:pt x="29660" y="5040"/>
                  </a:lnTo>
                  <a:lnTo>
                    <a:pt x="34060" y="3352"/>
                  </a:lnTo>
                  <a:lnTo>
                    <a:pt x="38582" y="2226"/>
                  </a:lnTo>
                  <a:lnTo>
                    <a:pt x="43184" y="1475"/>
                  </a:lnTo>
                  <a:lnTo>
                    <a:pt x="47839" y="975"/>
                  </a:lnTo>
                  <a:lnTo>
                    <a:pt x="52530" y="641"/>
                  </a:lnTo>
                  <a:lnTo>
                    <a:pt x="57245" y="419"/>
                  </a:lnTo>
                  <a:lnTo>
                    <a:pt x="66717" y="172"/>
                  </a:lnTo>
                  <a:lnTo>
                    <a:pt x="94285" y="0"/>
                  </a:lnTo>
                  <a:lnTo>
                    <a:pt x="100163" y="785"/>
                  </a:lnTo>
                  <a:lnTo>
                    <a:pt x="105669" y="2102"/>
                  </a:lnTo>
                  <a:lnTo>
                    <a:pt x="110927" y="3774"/>
                  </a:lnTo>
                  <a:lnTo>
                    <a:pt x="116020" y="5683"/>
                  </a:lnTo>
                  <a:lnTo>
                    <a:pt x="121003" y="7749"/>
                  </a:lnTo>
                  <a:lnTo>
                    <a:pt x="125912" y="9920"/>
                  </a:lnTo>
                  <a:lnTo>
                    <a:pt x="133484" y="14449"/>
                  </a:lnTo>
                  <a:lnTo>
                    <a:pt x="140289" y="19901"/>
                  </a:lnTo>
                  <a:lnTo>
                    <a:pt x="144326" y="23578"/>
                  </a:lnTo>
                  <a:lnTo>
                    <a:pt x="148605" y="27616"/>
                  </a:lnTo>
                  <a:lnTo>
                    <a:pt x="152251" y="31896"/>
                  </a:lnTo>
                  <a:lnTo>
                    <a:pt x="155476" y="36337"/>
                  </a:lnTo>
                  <a:lnTo>
                    <a:pt x="158419" y="40885"/>
                  </a:lnTo>
                  <a:lnTo>
                    <a:pt x="161175" y="45504"/>
                  </a:lnTo>
                  <a:lnTo>
                    <a:pt x="163806" y="50171"/>
                  </a:lnTo>
                  <a:lnTo>
                    <a:pt x="166354" y="54870"/>
                  </a:lnTo>
                  <a:lnTo>
                    <a:pt x="168053" y="59590"/>
                  </a:lnTo>
                  <a:lnTo>
                    <a:pt x="169185" y="64325"/>
                  </a:lnTo>
                  <a:lnTo>
                    <a:pt x="169940" y="69068"/>
                  </a:lnTo>
                  <a:lnTo>
                    <a:pt x="170444" y="73818"/>
                  </a:lnTo>
                  <a:lnTo>
                    <a:pt x="170779" y="78572"/>
                  </a:lnTo>
                  <a:lnTo>
                    <a:pt x="171002" y="83329"/>
                  </a:lnTo>
                  <a:lnTo>
                    <a:pt x="170358" y="88882"/>
                  </a:lnTo>
                  <a:lnTo>
                    <a:pt x="169134" y="94965"/>
                  </a:lnTo>
                  <a:lnTo>
                    <a:pt x="167525" y="101401"/>
                  </a:lnTo>
                  <a:lnTo>
                    <a:pt x="165658" y="107280"/>
                  </a:lnTo>
                  <a:lnTo>
                    <a:pt x="163620" y="112786"/>
                  </a:lnTo>
                  <a:lnTo>
                    <a:pt x="161467" y="118045"/>
                  </a:lnTo>
                  <a:lnTo>
                    <a:pt x="158445" y="123138"/>
                  </a:lnTo>
                  <a:lnTo>
                    <a:pt x="154842" y="128121"/>
                  </a:lnTo>
                  <a:lnTo>
                    <a:pt x="150853" y="133030"/>
                  </a:lnTo>
                  <a:lnTo>
                    <a:pt x="146606" y="138685"/>
                  </a:lnTo>
                  <a:lnTo>
                    <a:pt x="137654" y="151317"/>
                  </a:lnTo>
                  <a:lnTo>
                    <a:pt x="133044" y="156432"/>
                  </a:lnTo>
                  <a:lnTo>
                    <a:pt x="128384" y="160636"/>
                  </a:lnTo>
                  <a:lnTo>
                    <a:pt x="123689" y="164232"/>
                  </a:lnTo>
                  <a:lnTo>
                    <a:pt x="119765" y="168217"/>
                  </a:lnTo>
                  <a:lnTo>
                    <a:pt x="116356" y="172461"/>
                  </a:lnTo>
                  <a:lnTo>
                    <a:pt x="113289" y="176878"/>
                  </a:lnTo>
                  <a:lnTo>
                    <a:pt x="109657" y="181410"/>
                  </a:lnTo>
                  <a:lnTo>
                    <a:pt x="105649" y="186019"/>
                  </a:lnTo>
                  <a:lnTo>
                    <a:pt x="101389" y="190679"/>
                  </a:lnTo>
                  <a:lnTo>
                    <a:pt x="96168" y="193786"/>
                  </a:lnTo>
                  <a:lnTo>
                    <a:pt x="90305" y="195857"/>
                  </a:lnTo>
                  <a:lnTo>
                    <a:pt x="84016" y="197238"/>
                  </a:lnTo>
                  <a:lnTo>
                    <a:pt x="79029" y="198952"/>
                  </a:lnTo>
                  <a:lnTo>
                    <a:pt x="71372" y="202973"/>
                  </a:lnTo>
                  <a:lnTo>
                    <a:pt x="67425" y="205157"/>
                  </a:lnTo>
                  <a:lnTo>
                    <a:pt x="58806" y="209700"/>
                  </a:lnTo>
                  <a:lnTo>
                    <a:pt x="51800" y="212248"/>
                  </a:lnTo>
                  <a:lnTo>
                    <a:pt x="45247" y="213381"/>
                  </a:lnTo>
                  <a:lnTo>
                    <a:pt x="41277" y="213683"/>
                  </a:lnTo>
                  <a:lnTo>
                    <a:pt x="33427" y="214018"/>
                  </a:lnTo>
                  <a:lnTo>
                    <a:pt x="24544" y="214207"/>
                  </a:lnTo>
                  <a:lnTo>
                    <a:pt x="19375" y="214251"/>
                  </a:lnTo>
                  <a:lnTo>
                    <a:pt x="16886" y="213470"/>
                  </a:lnTo>
                  <a:lnTo>
                    <a:pt x="9303" y="208628"/>
                  </a:lnTo>
                  <a:lnTo>
                    <a:pt x="8583" y="208133"/>
                  </a:lnTo>
                  <a:lnTo>
                    <a:pt x="8103" y="207009"/>
                  </a:lnTo>
                  <a:lnTo>
                    <a:pt x="7270" y="201079"/>
                  </a:lnTo>
                  <a:lnTo>
                    <a:pt x="7181" y="196527"/>
                  </a:lnTo>
                  <a:lnTo>
                    <a:pt x="7962" y="194509"/>
                  </a:lnTo>
                  <a:lnTo>
                    <a:pt x="10947" y="190151"/>
                  </a:lnTo>
                  <a:lnTo>
                    <a:pt x="17036" y="185568"/>
                  </a:lnTo>
                  <a:lnTo>
                    <a:pt x="20882" y="183235"/>
                  </a:lnTo>
                  <a:lnTo>
                    <a:pt x="25034" y="180885"/>
                  </a:lnTo>
                  <a:lnTo>
                    <a:pt x="33880" y="176158"/>
                  </a:lnTo>
                  <a:lnTo>
                    <a:pt x="39255" y="174580"/>
                  </a:lnTo>
                  <a:lnTo>
                    <a:pt x="45220" y="173528"/>
                  </a:lnTo>
                  <a:lnTo>
                    <a:pt x="51578" y="172827"/>
                  </a:lnTo>
                  <a:lnTo>
                    <a:pt x="58198" y="171566"/>
                  </a:lnTo>
                  <a:lnTo>
                    <a:pt x="64992" y="169931"/>
                  </a:lnTo>
                  <a:lnTo>
                    <a:pt x="71904" y="168048"/>
                  </a:lnTo>
                  <a:lnTo>
                    <a:pt x="78891" y="166792"/>
                  </a:lnTo>
                  <a:lnTo>
                    <a:pt x="85932" y="165955"/>
                  </a:lnTo>
                  <a:lnTo>
                    <a:pt x="93007" y="165397"/>
                  </a:lnTo>
                  <a:lnTo>
                    <a:pt x="99311" y="165025"/>
                  </a:lnTo>
                  <a:lnTo>
                    <a:pt x="110548" y="164611"/>
                  </a:lnTo>
                  <a:lnTo>
                    <a:pt x="116561" y="165295"/>
                  </a:lnTo>
                  <a:lnTo>
                    <a:pt x="122951" y="166544"/>
                  </a:lnTo>
                  <a:lnTo>
                    <a:pt x="129592" y="168171"/>
                  </a:lnTo>
                  <a:lnTo>
                    <a:pt x="135607" y="169255"/>
                  </a:lnTo>
                  <a:lnTo>
                    <a:pt x="141205" y="169978"/>
                  </a:lnTo>
                  <a:lnTo>
                    <a:pt x="146524" y="170460"/>
                  </a:lnTo>
                  <a:lnTo>
                    <a:pt x="152452" y="171575"/>
                  </a:lnTo>
                  <a:lnTo>
                    <a:pt x="158784" y="173113"/>
                  </a:lnTo>
                  <a:lnTo>
                    <a:pt x="165387" y="174931"/>
                  </a:lnTo>
                  <a:lnTo>
                    <a:pt x="171377" y="176937"/>
                  </a:lnTo>
                  <a:lnTo>
                    <a:pt x="176958" y="179068"/>
                  </a:lnTo>
                  <a:lnTo>
                    <a:pt x="182265" y="181283"/>
                  </a:lnTo>
                  <a:lnTo>
                    <a:pt x="187391" y="183553"/>
                  </a:lnTo>
                  <a:lnTo>
                    <a:pt x="197320" y="188192"/>
                  </a:lnTo>
                  <a:lnTo>
                    <a:pt x="204908" y="192899"/>
                  </a:lnTo>
                  <a:lnTo>
                    <a:pt x="211720" y="197638"/>
                  </a:lnTo>
                  <a:lnTo>
                    <a:pt x="215759" y="200012"/>
                  </a:lnTo>
                  <a:lnTo>
                    <a:pt x="220039" y="202389"/>
                  </a:lnTo>
                  <a:lnTo>
                    <a:pt x="226912" y="207147"/>
                  </a:lnTo>
                  <a:lnTo>
                    <a:pt x="229856" y="209527"/>
                  </a:lnTo>
                  <a:lnTo>
                    <a:pt x="235244" y="212171"/>
                  </a:lnTo>
                  <a:lnTo>
                    <a:pt x="237791" y="212876"/>
                  </a:lnTo>
                  <a:lnTo>
                    <a:pt x="242739" y="215777"/>
                  </a:lnTo>
                  <a:lnTo>
                    <a:pt x="248591" y="220314"/>
                  </a:lnTo>
                  <a:lnTo>
                    <a:pt x="249071" y="221480"/>
                  </a:lnTo>
                  <a:lnTo>
                    <a:pt x="250031" y="2285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206"/>
            <p:cNvSpPr/>
            <p:nvPr/>
          </p:nvSpPr>
          <p:spPr>
            <a:xfrm>
              <a:off x="5422106" y="1585912"/>
              <a:ext cx="142876" cy="150020"/>
            </a:xfrm>
            <a:custGeom>
              <a:avLst/>
              <a:gdLst/>
              <a:ahLst/>
              <a:cxnLst/>
              <a:rect l="0" t="0" r="0" b="0"/>
              <a:pathLst>
                <a:path w="142876" h="150020">
                  <a:moveTo>
                    <a:pt x="0" y="0"/>
                  </a:moveTo>
                  <a:lnTo>
                    <a:pt x="10849" y="0"/>
                  </a:lnTo>
                  <a:lnTo>
                    <a:pt x="12789" y="794"/>
                  </a:lnTo>
                  <a:lnTo>
                    <a:pt x="17061" y="3792"/>
                  </a:lnTo>
                  <a:lnTo>
                    <a:pt x="19311" y="5703"/>
                  </a:lnTo>
                  <a:lnTo>
                    <a:pt x="21605" y="7771"/>
                  </a:lnTo>
                  <a:lnTo>
                    <a:pt x="26271" y="12185"/>
                  </a:lnTo>
                  <a:lnTo>
                    <a:pt x="38110" y="23849"/>
                  </a:lnTo>
                  <a:lnTo>
                    <a:pt x="40488" y="27012"/>
                  </a:lnTo>
                  <a:lnTo>
                    <a:pt x="42867" y="30708"/>
                  </a:lnTo>
                  <a:lnTo>
                    <a:pt x="45247" y="34760"/>
                  </a:lnTo>
                  <a:lnTo>
                    <a:pt x="47627" y="38254"/>
                  </a:lnTo>
                  <a:lnTo>
                    <a:pt x="50007" y="41378"/>
                  </a:lnTo>
                  <a:lnTo>
                    <a:pt x="52388" y="44254"/>
                  </a:lnTo>
                  <a:lnTo>
                    <a:pt x="54769" y="47759"/>
                  </a:lnTo>
                  <a:lnTo>
                    <a:pt x="57150" y="51683"/>
                  </a:lnTo>
                  <a:lnTo>
                    <a:pt x="59531" y="55887"/>
                  </a:lnTo>
                  <a:lnTo>
                    <a:pt x="64294" y="64791"/>
                  </a:lnTo>
                  <a:lnTo>
                    <a:pt x="73819" y="83442"/>
                  </a:lnTo>
                  <a:lnTo>
                    <a:pt x="76994" y="88172"/>
                  </a:lnTo>
                  <a:lnTo>
                    <a:pt x="80698" y="92913"/>
                  </a:lnTo>
                  <a:lnTo>
                    <a:pt x="84755" y="97660"/>
                  </a:lnTo>
                  <a:lnTo>
                    <a:pt x="88253" y="101619"/>
                  </a:lnTo>
                  <a:lnTo>
                    <a:pt x="94257" y="108135"/>
                  </a:lnTo>
                  <a:lnTo>
                    <a:pt x="96969" y="111777"/>
                  </a:lnTo>
                  <a:lnTo>
                    <a:pt x="99571" y="115793"/>
                  </a:lnTo>
                  <a:lnTo>
                    <a:pt x="102099" y="120058"/>
                  </a:lnTo>
                  <a:lnTo>
                    <a:pt x="104579" y="123695"/>
                  </a:lnTo>
                  <a:lnTo>
                    <a:pt x="107025" y="126913"/>
                  </a:lnTo>
                  <a:lnTo>
                    <a:pt x="109450" y="129853"/>
                  </a:lnTo>
                  <a:lnTo>
                    <a:pt x="111861" y="131812"/>
                  </a:lnTo>
                  <a:lnTo>
                    <a:pt x="114261" y="133119"/>
                  </a:lnTo>
                  <a:lnTo>
                    <a:pt x="116655" y="133989"/>
                  </a:lnTo>
                  <a:lnTo>
                    <a:pt x="119045" y="135364"/>
                  </a:lnTo>
                  <a:lnTo>
                    <a:pt x="121432" y="137074"/>
                  </a:lnTo>
                  <a:lnTo>
                    <a:pt x="123817" y="139007"/>
                  </a:lnTo>
                  <a:lnTo>
                    <a:pt x="126201" y="140297"/>
                  </a:lnTo>
                  <a:lnTo>
                    <a:pt x="128584" y="141156"/>
                  </a:lnTo>
                  <a:lnTo>
                    <a:pt x="130966" y="141729"/>
                  </a:lnTo>
                  <a:lnTo>
                    <a:pt x="132554" y="142905"/>
                  </a:lnTo>
                  <a:lnTo>
                    <a:pt x="133613" y="144482"/>
                  </a:lnTo>
                  <a:lnTo>
                    <a:pt x="134319" y="146328"/>
                  </a:lnTo>
                  <a:lnTo>
                    <a:pt x="135584" y="147558"/>
                  </a:lnTo>
                  <a:lnTo>
                    <a:pt x="137220" y="148379"/>
                  </a:lnTo>
                  <a:lnTo>
                    <a:pt x="142875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207"/>
            <p:cNvSpPr/>
            <p:nvPr/>
          </p:nvSpPr>
          <p:spPr>
            <a:xfrm>
              <a:off x="5393531" y="1600200"/>
              <a:ext cx="164307" cy="142876"/>
            </a:xfrm>
            <a:custGeom>
              <a:avLst/>
              <a:gdLst/>
              <a:ahLst/>
              <a:cxnLst/>
              <a:rect l="0" t="0" r="0" b="0"/>
              <a:pathLst>
                <a:path w="164307" h="142876">
                  <a:moveTo>
                    <a:pt x="164306" y="0"/>
                  </a:moveTo>
                  <a:lnTo>
                    <a:pt x="130513" y="33792"/>
                  </a:lnTo>
                  <a:lnTo>
                    <a:pt x="125109" y="38403"/>
                  </a:lnTo>
                  <a:lnTo>
                    <a:pt x="119125" y="43064"/>
                  </a:lnTo>
                  <a:lnTo>
                    <a:pt x="112754" y="47759"/>
                  </a:lnTo>
                  <a:lnTo>
                    <a:pt x="106919" y="52477"/>
                  </a:lnTo>
                  <a:lnTo>
                    <a:pt x="101442" y="57209"/>
                  </a:lnTo>
                  <a:lnTo>
                    <a:pt x="96203" y="61952"/>
                  </a:lnTo>
                  <a:lnTo>
                    <a:pt x="84032" y="73571"/>
                  </a:lnTo>
                  <a:lnTo>
                    <a:pt x="45562" y="111625"/>
                  </a:lnTo>
                  <a:lnTo>
                    <a:pt x="40694" y="115692"/>
                  </a:lnTo>
                  <a:lnTo>
                    <a:pt x="35860" y="119196"/>
                  </a:lnTo>
                  <a:lnTo>
                    <a:pt x="31051" y="122327"/>
                  </a:lnTo>
                  <a:lnTo>
                    <a:pt x="27050" y="125207"/>
                  </a:lnTo>
                  <a:lnTo>
                    <a:pt x="23590" y="127921"/>
                  </a:lnTo>
                  <a:lnTo>
                    <a:pt x="20489" y="130524"/>
                  </a:lnTo>
                  <a:lnTo>
                    <a:pt x="17628" y="133054"/>
                  </a:lnTo>
                  <a:lnTo>
                    <a:pt x="12333" y="137980"/>
                  </a:lnTo>
                  <a:lnTo>
                    <a:pt x="9809" y="139612"/>
                  </a:lnTo>
                  <a:lnTo>
                    <a:pt x="4889" y="141425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208"/>
            <p:cNvSpPr/>
            <p:nvPr/>
          </p:nvSpPr>
          <p:spPr>
            <a:xfrm>
              <a:off x="5822156" y="1564481"/>
              <a:ext cx="42863" cy="185738"/>
            </a:xfrm>
            <a:custGeom>
              <a:avLst/>
              <a:gdLst/>
              <a:ahLst/>
              <a:cxnLst/>
              <a:rect l="0" t="0" r="0" b="0"/>
              <a:pathLst>
                <a:path w="42863" h="185738">
                  <a:moveTo>
                    <a:pt x="0" y="0"/>
                  </a:moveTo>
                  <a:lnTo>
                    <a:pt x="0" y="55888"/>
                  </a:lnTo>
                  <a:lnTo>
                    <a:pt x="794" y="60278"/>
                  </a:lnTo>
                  <a:lnTo>
                    <a:pt x="2117" y="64791"/>
                  </a:lnTo>
                  <a:lnTo>
                    <a:pt x="3792" y="69388"/>
                  </a:lnTo>
                  <a:lnTo>
                    <a:pt x="5703" y="74040"/>
                  </a:lnTo>
                  <a:lnTo>
                    <a:pt x="7771" y="78728"/>
                  </a:lnTo>
                  <a:lnTo>
                    <a:pt x="9943" y="83442"/>
                  </a:lnTo>
                  <a:lnTo>
                    <a:pt x="11391" y="87378"/>
                  </a:lnTo>
                  <a:lnTo>
                    <a:pt x="12356" y="90796"/>
                  </a:lnTo>
                  <a:lnTo>
                    <a:pt x="13000" y="93868"/>
                  </a:lnTo>
                  <a:lnTo>
                    <a:pt x="14223" y="97503"/>
                  </a:lnTo>
                  <a:lnTo>
                    <a:pt x="15832" y="101515"/>
                  </a:lnTo>
                  <a:lnTo>
                    <a:pt x="17698" y="105776"/>
                  </a:lnTo>
                  <a:lnTo>
                    <a:pt x="18943" y="110205"/>
                  </a:lnTo>
                  <a:lnTo>
                    <a:pt x="19772" y="114745"/>
                  </a:lnTo>
                  <a:lnTo>
                    <a:pt x="20325" y="119359"/>
                  </a:lnTo>
                  <a:lnTo>
                    <a:pt x="21488" y="124023"/>
                  </a:lnTo>
                  <a:lnTo>
                    <a:pt x="23056" y="128719"/>
                  </a:lnTo>
                  <a:lnTo>
                    <a:pt x="24896" y="133438"/>
                  </a:lnTo>
                  <a:lnTo>
                    <a:pt x="26122" y="137377"/>
                  </a:lnTo>
                  <a:lnTo>
                    <a:pt x="26940" y="140797"/>
                  </a:lnTo>
                  <a:lnTo>
                    <a:pt x="27485" y="143871"/>
                  </a:lnTo>
                  <a:lnTo>
                    <a:pt x="28642" y="147508"/>
                  </a:lnTo>
                  <a:lnTo>
                    <a:pt x="30207" y="151520"/>
                  </a:lnTo>
                  <a:lnTo>
                    <a:pt x="32044" y="155782"/>
                  </a:lnTo>
                  <a:lnTo>
                    <a:pt x="33269" y="159417"/>
                  </a:lnTo>
                  <a:lnTo>
                    <a:pt x="34086" y="162634"/>
                  </a:lnTo>
                  <a:lnTo>
                    <a:pt x="34630" y="165573"/>
                  </a:lnTo>
                  <a:lnTo>
                    <a:pt x="35787" y="168326"/>
                  </a:lnTo>
                  <a:lnTo>
                    <a:pt x="37351" y="170954"/>
                  </a:lnTo>
                  <a:lnTo>
                    <a:pt x="41774" y="177084"/>
                  </a:lnTo>
                  <a:lnTo>
                    <a:pt x="42379" y="180040"/>
                  </a:lnTo>
                  <a:lnTo>
                    <a:pt x="42862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209"/>
            <p:cNvSpPr/>
            <p:nvPr/>
          </p:nvSpPr>
          <p:spPr>
            <a:xfrm>
              <a:off x="5743575" y="1650206"/>
              <a:ext cx="164307" cy="28282"/>
            </a:xfrm>
            <a:custGeom>
              <a:avLst/>
              <a:gdLst/>
              <a:ahLst/>
              <a:cxnLst/>
              <a:rect l="0" t="0" r="0" b="0"/>
              <a:pathLst>
                <a:path w="164307" h="28282">
                  <a:moveTo>
                    <a:pt x="0" y="21431"/>
                  </a:moveTo>
                  <a:lnTo>
                    <a:pt x="10641" y="21431"/>
                  </a:lnTo>
                  <a:lnTo>
                    <a:pt x="12651" y="22225"/>
                  </a:lnTo>
                  <a:lnTo>
                    <a:pt x="14783" y="23548"/>
                  </a:lnTo>
                  <a:lnTo>
                    <a:pt x="17000" y="25223"/>
                  </a:lnTo>
                  <a:lnTo>
                    <a:pt x="20064" y="26341"/>
                  </a:lnTo>
                  <a:lnTo>
                    <a:pt x="23695" y="27085"/>
                  </a:lnTo>
                  <a:lnTo>
                    <a:pt x="27702" y="27582"/>
                  </a:lnTo>
                  <a:lnTo>
                    <a:pt x="31169" y="27913"/>
                  </a:lnTo>
                  <a:lnTo>
                    <a:pt x="34273" y="28133"/>
                  </a:lnTo>
                  <a:lnTo>
                    <a:pt x="37135" y="28281"/>
                  </a:lnTo>
                  <a:lnTo>
                    <a:pt x="40632" y="27585"/>
                  </a:lnTo>
                  <a:lnTo>
                    <a:pt x="44550" y="26327"/>
                  </a:lnTo>
                  <a:lnTo>
                    <a:pt x="48750" y="24695"/>
                  </a:lnTo>
                  <a:lnTo>
                    <a:pt x="53137" y="23607"/>
                  </a:lnTo>
                  <a:lnTo>
                    <a:pt x="57649" y="22882"/>
                  </a:lnTo>
                  <a:lnTo>
                    <a:pt x="62246" y="22398"/>
                  </a:lnTo>
                  <a:lnTo>
                    <a:pt x="66897" y="22076"/>
                  </a:lnTo>
                  <a:lnTo>
                    <a:pt x="71585" y="21861"/>
                  </a:lnTo>
                  <a:lnTo>
                    <a:pt x="76299" y="21718"/>
                  </a:lnTo>
                  <a:lnTo>
                    <a:pt x="81822" y="20828"/>
                  </a:lnTo>
                  <a:lnTo>
                    <a:pt x="87886" y="19442"/>
                  </a:lnTo>
                  <a:lnTo>
                    <a:pt x="94309" y="17724"/>
                  </a:lnTo>
                  <a:lnTo>
                    <a:pt x="100179" y="16578"/>
                  </a:lnTo>
                  <a:lnTo>
                    <a:pt x="105679" y="15814"/>
                  </a:lnTo>
                  <a:lnTo>
                    <a:pt x="110934" y="15305"/>
                  </a:lnTo>
                  <a:lnTo>
                    <a:pt x="116025" y="14172"/>
                  </a:lnTo>
                  <a:lnTo>
                    <a:pt x="121006" y="12623"/>
                  </a:lnTo>
                  <a:lnTo>
                    <a:pt x="125914" y="10797"/>
                  </a:lnTo>
                  <a:lnTo>
                    <a:pt x="130774" y="9579"/>
                  </a:lnTo>
                  <a:lnTo>
                    <a:pt x="135601" y="8767"/>
                  </a:lnTo>
                  <a:lnTo>
                    <a:pt x="140407" y="8226"/>
                  </a:lnTo>
                  <a:lnTo>
                    <a:pt x="144405" y="7071"/>
                  </a:lnTo>
                  <a:lnTo>
                    <a:pt x="147863" y="5508"/>
                  </a:lnTo>
                  <a:lnTo>
                    <a:pt x="150963" y="3672"/>
                  </a:lnTo>
                  <a:lnTo>
                    <a:pt x="153823" y="2448"/>
                  </a:lnTo>
                  <a:lnTo>
                    <a:pt x="156524" y="1632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210"/>
            <p:cNvSpPr/>
            <p:nvPr/>
          </p:nvSpPr>
          <p:spPr>
            <a:xfrm>
              <a:off x="6000750" y="1550281"/>
              <a:ext cx="199891" cy="171360"/>
            </a:xfrm>
            <a:custGeom>
              <a:avLst/>
              <a:gdLst/>
              <a:ahLst/>
              <a:cxnLst/>
              <a:rect l="0" t="0" r="0" b="0"/>
              <a:pathLst>
                <a:path w="199891" h="171360">
                  <a:moveTo>
                    <a:pt x="0" y="14200"/>
                  </a:moveTo>
                  <a:lnTo>
                    <a:pt x="10641" y="14200"/>
                  </a:lnTo>
                  <a:lnTo>
                    <a:pt x="13444" y="13406"/>
                  </a:lnTo>
                  <a:lnTo>
                    <a:pt x="16900" y="12083"/>
                  </a:lnTo>
                  <a:lnTo>
                    <a:pt x="20792" y="10407"/>
                  </a:lnTo>
                  <a:lnTo>
                    <a:pt x="24179" y="9290"/>
                  </a:lnTo>
                  <a:lnTo>
                    <a:pt x="30061" y="8049"/>
                  </a:lnTo>
                  <a:lnTo>
                    <a:pt x="33534" y="7718"/>
                  </a:lnTo>
                  <a:lnTo>
                    <a:pt x="37437" y="7497"/>
                  </a:lnTo>
                  <a:lnTo>
                    <a:pt x="46008" y="7252"/>
                  </a:lnTo>
                  <a:lnTo>
                    <a:pt x="55108" y="7143"/>
                  </a:lnTo>
                  <a:lnTo>
                    <a:pt x="60551" y="6320"/>
                  </a:lnTo>
                  <a:lnTo>
                    <a:pt x="66561" y="4978"/>
                  </a:lnTo>
                  <a:lnTo>
                    <a:pt x="72949" y="3290"/>
                  </a:lnTo>
                  <a:lnTo>
                    <a:pt x="78795" y="2164"/>
                  </a:lnTo>
                  <a:lnTo>
                    <a:pt x="84280" y="1413"/>
                  </a:lnTo>
                  <a:lnTo>
                    <a:pt x="89524" y="913"/>
                  </a:lnTo>
                  <a:lnTo>
                    <a:pt x="94608" y="579"/>
                  </a:lnTo>
                  <a:lnTo>
                    <a:pt x="99584" y="357"/>
                  </a:lnTo>
                  <a:lnTo>
                    <a:pt x="109347" y="110"/>
                  </a:lnTo>
                  <a:lnTo>
                    <a:pt x="118978" y="0"/>
                  </a:lnTo>
                  <a:lnTo>
                    <a:pt x="123768" y="765"/>
                  </a:lnTo>
                  <a:lnTo>
                    <a:pt x="128549" y="2068"/>
                  </a:lnTo>
                  <a:lnTo>
                    <a:pt x="133324" y="3731"/>
                  </a:lnTo>
                  <a:lnTo>
                    <a:pt x="137302" y="4839"/>
                  </a:lnTo>
                  <a:lnTo>
                    <a:pt x="140747" y="5578"/>
                  </a:lnTo>
                  <a:lnTo>
                    <a:pt x="143837" y="6071"/>
                  </a:lnTo>
                  <a:lnTo>
                    <a:pt x="149388" y="8735"/>
                  </a:lnTo>
                  <a:lnTo>
                    <a:pt x="151979" y="10556"/>
                  </a:lnTo>
                  <a:lnTo>
                    <a:pt x="153707" y="12565"/>
                  </a:lnTo>
                  <a:lnTo>
                    <a:pt x="154859" y="14697"/>
                  </a:lnTo>
                  <a:lnTo>
                    <a:pt x="156138" y="19183"/>
                  </a:lnTo>
                  <a:lnTo>
                    <a:pt x="156707" y="23823"/>
                  </a:lnTo>
                  <a:lnTo>
                    <a:pt x="156065" y="26171"/>
                  </a:lnTo>
                  <a:lnTo>
                    <a:pt x="153235" y="30898"/>
                  </a:lnTo>
                  <a:lnTo>
                    <a:pt x="150575" y="34063"/>
                  </a:lnTo>
                  <a:lnTo>
                    <a:pt x="147215" y="37761"/>
                  </a:lnTo>
                  <a:lnTo>
                    <a:pt x="143387" y="41813"/>
                  </a:lnTo>
                  <a:lnTo>
                    <a:pt x="139247" y="45309"/>
                  </a:lnTo>
                  <a:lnTo>
                    <a:pt x="134900" y="48433"/>
                  </a:lnTo>
                  <a:lnTo>
                    <a:pt x="130415" y="51309"/>
                  </a:lnTo>
                  <a:lnTo>
                    <a:pt x="125837" y="54021"/>
                  </a:lnTo>
                  <a:lnTo>
                    <a:pt x="121198" y="56622"/>
                  </a:lnTo>
                  <a:lnTo>
                    <a:pt x="116517" y="59150"/>
                  </a:lnTo>
                  <a:lnTo>
                    <a:pt x="111809" y="62423"/>
                  </a:lnTo>
                  <a:lnTo>
                    <a:pt x="107083" y="66192"/>
                  </a:lnTo>
                  <a:lnTo>
                    <a:pt x="102345" y="70293"/>
                  </a:lnTo>
                  <a:lnTo>
                    <a:pt x="97598" y="73026"/>
                  </a:lnTo>
                  <a:lnTo>
                    <a:pt x="92847" y="74849"/>
                  </a:lnTo>
                  <a:lnTo>
                    <a:pt x="88091" y="76064"/>
                  </a:lnTo>
                  <a:lnTo>
                    <a:pt x="84127" y="77667"/>
                  </a:lnTo>
                  <a:lnTo>
                    <a:pt x="80691" y="79530"/>
                  </a:lnTo>
                  <a:lnTo>
                    <a:pt x="74757" y="82923"/>
                  </a:lnTo>
                  <a:lnTo>
                    <a:pt x="69473" y="84431"/>
                  </a:lnTo>
                  <a:lnTo>
                    <a:pt x="64428" y="85606"/>
                  </a:lnTo>
                  <a:lnTo>
                    <a:pt x="70456" y="85635"/>
                  </a:lnTo>
                  <a:lnTo>
                    <a:pt x="75234" y="83519"/>
                  </a:lnTo>
                  <a:lnTo>
                    <a:pt x="78731" y="81844"/>
                  </a:lnTo>
                  <a:lnTo>
                    <a:pt x="84733" y="79983"/>
                  </a:lnTo>
                  <a:lnTo>
                    <a:pt x="90840" y="79155"/>
                  </a:lnTo>
                  <a:lnTo>
                    <a:pt x="94691" y="78935"/>
                  </a:lnTo>
                  <a:lnTo>
                    <a:pt x="98846" y="78788"/>
                  </a:lnTo>
                  <a:lnTo>
                    <a:pt x="121830" y="78552"/>
                  </a:lnTo>
                  <a:lnTo>
                    <a:pt x="132463" y="78519"/>
                  </a:lnTo>
                  <a:lnTo>
                    <a:pt x="137521" y="79304"/>
                  </a:lnTo>
                  <a:lnTo>
                    <a:pt x="142481" y="80622"/>
                  </a:lnTo>
                  <a:lnTo>
                    <a:pt x="147375" y="82293"/>
                  </a:lnTo>
                  <a:lnTo>
                    <a:pt x="152224" y="84202"/>
                  </a:lnTo>
                  <a:lnTo>
                    <a:pt x="157046" y="86268"/>
                  </a:lnTo>
                  <a:lnTo>
                    <a:pt x="161847" y="88439"/>
                  </a:lnTo>
                  <a:lnTo>
                    <a:pt x="166635" y="89886"/>
                  </a:lnTo>
                  <a:lnTo>
                    <a:pt x="171415" y="90851"/>
                  </a:lnTo>
                  <a:lnTo>
                    <a:pt x="176189" y="91494"/>
                  </a:lnTo>
                  <a:lnTo>
                    <a:pt x="180166" y="92717"/>
                  </a:lnTo>
                  <a:lnTo>
                    <a:pt x="183610" y="94326"/>
                  </a:lnTo>
                  <a:lnTo>
                    <a:pt x="189554" y="98230"/>
                  </a:lnTo>
                  <a:lnTo>
                    <a:pt x="194842" y="102611"/>
                  </a:lnTo>
                  <a:lnTo>
                    <a:pt x="196570" y="104891"/>
                  </a:lnTo>
                  <a:lnTo>
                    <a:pt x="198489" y="109540"/>
                  </a:lnTo>
                  <a:lnTo>
                    <a:pt x="199001" y="112685"/>
                  </a:lnTo>
                  <a:lnTo>
                    <a:pt x="199342" y="116369"/>
                  </a:lnTo>
                  <a:lnTo>
                    <a:pt x="199721" y="123902"/>
                  </a:lnTo>
                  <a:lnTo>
                    <a:pt x="199890" y="129896"/>
                  </a:lnTo>
                  <a:lnTo>
                    <a:pt x="199141" y="132606"/>
                  </a:lnTo>
                  <a:lnTo>
                    <a:pt x="196192" y="137733"/>
                  </a:lnTo>
                  <a:lnTo>
                    <a:pt x="190119" y="142658"/>
                  </a:lnTo>
                  <a:lnTo>
                    <a:pt x="186277" y="145082"/>
                  </a:lnTo>
                  <a:lnTo>
                    <a:pt x="182922" y="147492"/>
                  </a:lnTo>
                  <a:lnTo>
                    <a:pt x="177078" y="152287"/>
                  </a:lnTo>
                  <a:lnTo>
                    <a:pt x="173614" y="153883"/>
                  </a:lnTo>
                  <a:lnTo>
                    <a:pt x="169718" y="154947"/>
                  </a:lnTo>
                  <a:lnTo>
                    <a:pt x="165532" y="155656"/>
                  </a:lnTo>
                  <a:lnTo>
                    <a:pt x="161949" y="156923"/>
                  </a:lnTo>
                  <a:lnTo>
                    <a:pt x="155850" y="160447"/>
                  </a:lnTo>
                  <a:lnTo>
                    <a:pt x="150493" y="164659"/>
                  </a:lnTo>
                  <a:lnTo>
                    <a:pt x="147954" y="166893"/>
                  </a:lnTo>
                  <a:lnTo>
                    <a:pt x="144673" y="168383"/>
                  </a:lnTo>
                  <a:lnTo>
                    <a:pt x="140899" y="169376"/>
                  </a:lnTo>
                  <a:lnTo>
                    <a:pt x="136795" y="170038"/>
                  </a:lnTo>
                  <a:lnTo>
                    <a:pt x="133265" y="170480"/>
                  </a:lnTo>
                  <a:lnTo>
                    <a:pt x="127227" y="170970"/>
                  </a:lnTo>
                  <a:lnTo>
                    <a:pt x="123711" y="171101"/>
                  </a:lnTo>
                  <a:lnTo>
                    <a:pt x="109649" y="171328"/>
                  </a:lnTo>
                  <a:lnTo>
                    <a:pt x="101224" y="171359"/>
                  </a:lnTo>
                  <a:lnTo>
                    <a:pt x="98434" y="169244"/>
                  </a:lnTo>
                  <a:lnTo>
                    <a:pt x="96579" y="167569"/>
                  </a:lnTo>
                  <a:lnTo>
                    <a:pt x="94548" y="166452"/>
                  </a:lnTo>
                  <a:lnTo>
                    <a:pt x="88692" y="164880"/>
                  </a:lnTo>
                  <a:lnTo>
                    <a:pt x="85725" y="164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211"/>
            <p:cNvSpPr/>
            <p:nvPr/>
          </p:nvSpPr>
          <p:spPr>
            <a:xfrm>
              <a:off x="6286500" y="1528762"/>
              <a:ext cx="171326" cy="214302"/>
            </a:xfrm>
            <a:custGeom>
              <a:avLst/>
              <a:gdLst/>
              <a:ahLst/>
              <a:cxnLst/>
              <a:rect l="0" t="0" r="0" b="0"/>
              <a:pathLst>
                <a:path w="171326" h="214302">
                  <a:moveTo>
                    <a:pt x="14287" y="0"/>
                  </a:moveTo>
                  <a:lnTo>
                    <a:pt x="14287" y="17061"/>
                  </a:lnTo>
                  <a:lnTo>
                    <a:pt x="13493" y="19312"/>
                  </a:lnTo>
                  <a:lnTo>
                    <a:pt x="10495" y="23929"/>
                  </a:lnTo>
                  <a:lnTo>
                    <a:pt x="9377" y="27065"/>
                  </a:lnTo>
                  <a:lnTo>
                    <a:pt x="8633" y="30743"/>
                  </a:lnTo>
                  <a:lnTo>
                    <a:pt x="8136" y="34783"/>
                  </a:lnTo>
                  <a:lnTo>
                    <a:pt x="7584" y="41388"/>
                  </a:lnTo>
                  <a:lnTo>
                    <a:pt x="7437" y="44261"/>
                  </a:lnTo>
                  <a:lnTo>
                    <a:pt x="6546" y="46970"/>
                  </a:lnTo>
                  <a:lnTo>
                    <a:pt x="3438" y="52096"/>
                  </a:lnTo>
                  <a:lnTo>
                    <a:pt x="2292" y="55368"/>
                  </a:lnTo>
                  <a:lnTo>
                    <a:pt x="1528" y="59137"/>
                  </a:lnTo>
                  <a:lnTo>
                    <a:pt x="1018" y="63237"/>
                  </a:lnTo>
                  <a:lnTo>
                    <a:pt x="679" y="67558"/>
                  </a:lnTo>
                  <a:lnTo>
                    <a:pt x="453" y="72026"/>
                  </a:lnTo>
                  <a:lnTo>
                    <a:pt x="134" y="83783"/>
                  </a:lnTo>
                  <a:lnTo>
                    <a:pt x="7" y="112223"/>
                  </a:lnTo>
                  <a:lnTo>
                    <a:pt x="0" y="147940"/>
                  </a:lnTo>
                  <a:lnTo>
                    <a:pt x="794" y="151808"/>
                  </a:lnTo>
                  <a:lnTo>
                    <a:pt x="3792" y="158222"/>
                  </a:lnTo>
                  <a:lnTo>
                    <a:pt x="9942" y="170088"/>
                  </a:lnTo>
                  <a:lnTo>
                    <a:pt x="16792" y="183658"/>
                  </a:lnTo>
                  <a:lnTo>
                    <a:pt x="19132" y="187526"/>
                  </a:lnTo>
                  <a:lnTo>
                    <a:pt x="23849" y="193941"/>
                  </a:lnTo>
                  <a:lnTo>
                    <a:pt x="28591" y="199438"/>
                  </a:lnTo>
                  <a:lnTo>
                    <a:pt x="30967" y="202015"/>
                  </a:lnTo>
                  <a:lnTo>
                    <a:pt x="34138" y="204526"/>
                  </a:lnTo>
                  <a:lnTo>
                    <a:pt x="37840" y="206995"/>
                  </a:lnTo>
                  <a:lnTo>
                    <a:pt x="41895" y="209434"/>
                  </a:lnTo>
                  <a:lnTo>
                    <a:pt x="45393" y="211060"/>
                  </a:lnTo>
                  <a:lnTo>
                    <a:pt x="48517" y="212144"/>
                  </a:lnTo>
                  <a:lnTo>
                    <a:pt x="51395" y="212867"/>
                  </a:lnTo>
                  <a:lnTo>
                    <a:pt x="56709" y="213670"/>
                  </a:lnTo>
                  <a:lnTo>
                    <a:pt x="61716" y="214027"/>
                  </a:lnTo>
                  <a:lnTo>
                    <a:pt x="66588" y="214186"/>
                  </a:lnTo>
                  <a:lnTo>
                    <a:pt x="90897" y="214301"/>
                  </a:lnTo>
                  <a:lnTo>
                    <a:pt x="94730" y="213511"/>
                  </a:lnTo>
                  <a:lnTo>
                    <a:pt x="98078" y="212191"/>
                  </a:lnTo>
                  <a:lnTo>
                    <a:pt x="101104" y="210517"/>
                  </a:lnTo>
                  <a:lnTo>
                    <a:pt x="108699" y="206540"/>
                  </a:lnTo>
                  <a:lnTo>
                    <a:pt x="126511" y="197520"/>
                  </a:lnTo>
                  <a:lnTo>
                    <a:pt x="130378" y="195180"/>
                  </a:lnTo>
                  <a:lnTo>
                    <a:pt x="133749" y="192826"/>
                  </a:lnTo>
                  <a:lnTo>
                    <a:pt x="136791" y="190463"/>
                  </a:lnTo>
                  <a:lnTo>
                    <a:pt x="139613" y="188094"/>
                  </a:lnTo>
                  <a:lnTo>
                    <a:pt x="144864" y="183345"/>
                  </a:lnTo>
                  <a:lnTo>
                    <a:pt x="147376" y="180174"/>
                  </a:lnTo>
                  <a:lnTo>
                    <a:pt x="149844" y="176472"/>
                  </a:lnTo>
                  <a:lnTo>
                    <a:pt x="152283" y="172417"/>
                  </a:lnTo>
                  <a:lnTo>
                    <a:pt x="157110" y="165794"/>
                  </a:lnTo>
                  <a:lnTo>
                    <a:pt x="161902" y="160205"/>
                  </a:lnTo>
                  <a:lnTo>
                    <a:pt x="166677" y="155075"/>
                  </a:lnTo>
                  <a:lnTo>
                    <a:pt x="168268" y="151802"/>
                  </a:lnTo>
                  <a:lnTo>
                    <a:pt x="169328" y="148033"/>
                  </a:lnTo>
                  <a:lnTo>
                    <a:pt x="170036" y="143932"/>
                  </a:lnTo>
                  <a:lnTo>
                    <a:pt x="170821" y="137259"/>
                  </a:lnTo>
                  <a:lnTo>
                    <a:pt x="171170" y="131648"/>
                  </a:lnTo>
                  <a:lnTo>
                    <a:pt x="171325" y="126508"/>
                  </a:lnTo>
                  <a:lnTo>
                    <a:pt x="170573" y="124820"/>
                  </a:lnTo>
                  <a:lnTo>
                    <a:pt x="169278" y="123695"/>
                  </a:lnTo>
                  <a:lnTo>
                    <a:pt x="167620" y="122944"/>
                  </a:lnTo>
                  <a:lnTo>
                    <a:pt x="163663" y="119994"/>
                  </a:lnTo>
                  <a:lnTo>
                    <a:pt x="161495" y="118096"/>
                  </a:lnTo>
                  <a:lnTo>
                    <a:pt x="159258" y="116831"/>
                  </a:lnTo>
                  <a:lnTo>
                    <a:pt x="154654" y="115425"/>
                  </a:lnTo>
                  <a:lnTo>
                    <a:pt x="151521" y="115050"/>
                  </a:lnTo>
                  <a:lnTo>
                    <a:pt x="147845" y="114800"/>
                  </a:lnTo>
                  <a:lnTo>
                    <a:pt x="143807" y="114633"/>
                  </a:lnTo>
                  <a:lnTo>
                    <a:pt x="138734" y="115316"/>
                  </a:lnTo>
                  <a:lnTo>
                    <a:pt x="132970" y="116565"/>
                  </a:lnTo>
                  <a:lnTo>
                    <a:pt x="126746" y="118191"/>
                  </a:lnTo>
                  <a:lnTo>
                    <a:pt x="121010" y="119275"/>
                  </a:lnTo>
                  <a:lnTo>
                    <a:pt x="115598" y="119998"/>
                  </a:lnTo>
                  <a:lnTo>
                    <a:pt x="110403" y="120480"/>
                  </a:lnTo>
                  <a:lnTo>
                    <a:pt x="104558" y="121595"/>
                  </a:lnTo>
                  <a:lnTo>
                    <a:pt x="98280" y="123132"/>
                  </a:lnTo>
                  <a:lnTo>
                    <a:pt x="91714" y="124951"/>
                  </a:lnTo>
                  <a:lnTo>
                    <a:pt x="85749" y="126957"/>
                  </a:lnTo>
                  <a:lnTo>
                    <a:pt x="80185" y="129088"/>
                  </a:lnTo>
                  <a:lnTo>
                    <a:pt x="74888" y="131302"/>
                  </a:lnTo>
                  <a:lnTo>
                    <a:pt x="69769" y="133572"/>
                  </a:lnTo>
                  <a:lnTo>
                    <a:pt x="59848" y="138211"/>
                  </a:lnTo>
                  <a:lnTo>
                    <a:pt x="54979" y="139766"/>
                  </a:lnTo>
                  <a:lnTo>
                    <a:pt x="50146" y="140802"/>
                  </a:lnTo>
                  <a:lnTo>
                    <a:pt x="45337" y="141493"/>
                  </a:lnTo>
                  <a:lnTo>
                    <a:pt x="42131" y="142747"/>
                  </a:lnTo>
                  <a:lnTo>
                    <a:pt x="39994" y="144378"/>
                  </a:lnTo>
                  <a:lnTo>
                    <a:pt x="34868" y="150464"/>
                  </a:lnTo>
                  <a:lnTo>
                    <a:pt x="32770" y="152697"/>
                  </a:lnTo>
                  <a:lnTo>
                    <a:pt x="31372" y="154979"/>
                  </a:lnTo>
                  <a:lnTo>
                    <a:pt x="29818" y="159632"/>
                  </a:lnTo>
                  <a:lnTo>
                    <a:pt x="29127" y="164345"/>
                  </a:lnTo>
                  <a:lnTo>
                    <a:pt x="28820" y="169086"/>
                  </a:lnTo>
                  <a:lnTo>
                    <a:pt x="28684" y="173839"/>
                  </a:lnTo>
                  <a:lnTo>
                    <a:pt x="29441" y="176218"/>
                  </a:lnTo>
                  <a:lnTo>
                    <a:pt x="32399" y="180977"/>
                  </a:lnTo>
                  <a:lnTo>
                    <a:pt x="34243" y="185739"/>
                  </a:lnTo>
                  <a:lnTo>
                    <a:pt x="35718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212"/>
            <p:cNvSpPr/>
            <p:nvPr/>
          </p:nvSpPr>
          <p:spPr>
            <a:xfrm>
              <a:off x="6629400" y="1600200"/>
              <a:ext cx="185738" cy="14288"/>
            </a:xfrm>
            <a:custGeom>
              <a:avLst/>
              <a:gdLst/>
              <a:ahLst/>
              <a:cxnLst/>
              <a:rect l="0" t="0" r="0" b="0"/>
              <a:pathLst>
                <a:path w="185738" h="14288">
                  <a:moveTo>
                    <a:pt x="0" y="14287"/>
                  </a:moveTo>
                  <a:lnTo>
                    <a:pt x="54878" y="14287"/>
                  </a:lnTo>
                  <a:lnTo>
                    <a:pt x="60397" y="13493"/>
                  </a:lnTo>
                  <a:lnTo>
                    <a:pt x="66458" y="12170"/>
                  </a:lnTo>
                  <a:lnTo>
                    <a:pt x="72880" y="10495"/>
                  </a:lnTo>
                  <a:lnTo>
                    <a:pt x="78749" y="9378"/>
                  </a:lnTo>
                  <a:lnTo>
                    <a:pt x="84249" y="8633"/>
                  </a:lnTo>
                  <a:lnTo>
                    <a:pt x="89503" y="8136"/>
                  </a:lnTo>
                  <a:lnTo>
                    <a:pt x="95387" y="7805"/>
                  </a:lnTo>
                  <a:lnTo>
                    <a:pt x="108275" y="7437"/>
                  </a:lnTo>
                  <a:lnTo>
                    <a:pt x="114252" y="6546"/>
                  </a:lnTo>
                  <a:lnTo>
                    <a:pt x="119824" y="5157"/>
                  </a:lnTo>
                  <a:lnTo>
                    <a:pt x="125126" y="3438"/>
                  </a:lnTo>
                  <a:lnTo>
                    <a:pt x="130249" y="2292"/>
                  </a:lnTo>
                  <a:lnTo>
                    <a:pt x="135251" y="1528"/>
                  </a:lnTo>
                  <a:lnTo>
                    <a:pt x="140173" y="1018"/>
                  </a:lnTo>
                  <a:lnTo>
                    <a:pt x="145043" y="679"/>
                  </a:lnTo>
                  <a:lnTo>
                    <a:pt x="149876" y="452"/>
                  </a:lnTo>
                  <a:lnTo>
                    <a:pt x="162147" y="134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213"/>
            <p:cNvSpPr/>
            <p:nvPr/>
          </p:nvSpPr>
          <p:spPr>
            <a:xfrm>
              <a:off x="6679406" y="1664493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33792" y="7144"/>
                  </a:lnTo>
                  <a:lnTo>
                    <a:pt x="38403" y="6350"/>
                  </a:lnTo>
                  <a:lnTo>
                    <a:pt x="43065" y="5027"/>
                  </a:lnTo>
                  <a:lnTo>
                    <a:pt x="47760" y="3352"/>
                  </a:lnTo>
                  <a:lnTo>
                    <a:pt x="53271" y="2235"/>
                  </a:lnTo>
                  <a:lnTo>
                    <a:pt x="59326" y="1490"/>
                  </a:lnTo>
                  <a:lnTo>
                    <a:pt x="65745" y="993"/>
                  </a:lnTo>
                  <a:lnTo>
                    <a:pt x="71611" y="662"/>
                  </a:lnTo>
                  <a:lnTo>
                    <a:pt x="82362" y="294"/>
                  </a:lnTo>
                  <a:lnTo>
                    <a:pt x="102993" y="58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214"/>
            <p:cNvSpPr/>
            <p:nvPr/>
          </p:nvSpPr>
          <p:spPr>
            <a:xfrm>
              <a:off x="7015162" y="1485926"/>
              <a:ext cx="195950" cy="220339"/>
            </a:xfrm>
            <a:custGeom>
              <a:avLst/>
              <a:gdLst/>
              <a:ahLst/>
              <a:cxnLst/>
              <a:rect l="0" t="0" r="0" b="0"/>
              <a:pathLst>
                <a:path w="195950" h="220339">
                  <a:moveTo>
                    <a:pt x="0" y="14261"/>
                  </a:moveTo>
                  <a:lnTo>
                    <a:pt x="3793" y="10469"/>
                  </a:lnTo>
                  <a:lnTo>
                    <a:pt x="5704" y="9352"/>
                  </a:lnTo>
                  <a:lnTo>
                    <a:pt x="11392" y="7779"/>
                  </a:lnTo>
                  <a:lnTo>
                    <a:pt x="13001" y="7411"/>
                  </a:lnTo>
                  <a:lnTo>
                    <a:pt x="17949" y="7248"/>
                  </a:lnTo>
                  <a:lnTo>
                    <a:pt x="21490" y="7204"/>
                  </a:lnTo>
                  <a:lnTo>
                    <a:pt x="25440" y="6382"/>
                  </a:lnTo>
                  <a:lnTo>
                    <a:pt x="29660" y="5039"/>
                  </a:lnTo>
                  <a:lnTo>
                    <a:pt x="34061" y="3351"/>
                  </a:lnTo>
                  <a:lnTo>
                    <a:pt x="38582" y="2225"/>
                  </a:lnTo>
                  <a:lnTo>
                    <a:pt x="43184" y="1474"/>
                  </a:lnTo>
                  <a:lnTo>
                    <a:pt x="47840" y="974"/>
                  </a:lnTo>
                  <a:lnTo>
                    <a:pt x="52530" y="641"/>
                  </a:lnTo>
                  <a:lnTo>
                    <a:pt x="57245" y="418"/>
                  </a:lnTo>
                  <a:lnTo>
                    <a:pt x="67511" y="171"/>
                  </a:lnTo>
                  <a:lnTo>
                    <a:pt x="96644" y="0"/>
                  </a:lnTo>
                  <a:lnTo>
                    <a:pt x="101736" y="785"/>
                  </a:lnTo>
                  <a:lnTo>
                    <a:pt x="106718" y="2102"/>
                  </a:lnTo>
                  <a:lnTo>
                    <a:pt x="111627" y="3774"/>
                  </a:lnTo>
                  <a:lnTo>
                    <a:pt x="116486" y="4888"/>
                  </a:lnTo>
                  <a:lnTo>
                    <a:pt x="121314" y="5631"/>
                  </a:lnTo>
                  <a:lnTo>
                    <a:pt x="126119" y="6127"/>
                  </a:lnTo>
                  <a:lnTo>
                    <a:pt x="130911" y="7251"/>
                  </a:lnTo>
                  <a:lnTo>
                    <a:pt x="135692" y="8794"/>
                  </a:lnTo>
                  <a:lnTo>
                    <a:pt x="140468" y="10616"/>
                  </a:lnTo>
                  <a:lnTo>
                    <a:pt x="144445" y="11831"/>
                  </a:lnTo>
                  <a:lnTo>
                    <a:pt x="147890" y="12641"/>
                  </a:lnTo>
                  <a:lnTo>
                    <a:pt x="150981" y="13181"/>
                  </a:lnTo>
                  <a:lnTo>
                    <a:pt x="153042" y="14335"/>
                  </a:lnTo>
                  <a:lnTo>
                    <a:pt x="154415" y="15898"/>
                  </a:lnTo>
                  <a:lnTo>
                    <a:pt x="155332" y="17733"/>
                  </a:lnTo>
                  <a:lnTo>
                    <a:pt x="156349" y="21890"/>
                  </a:lnTo>
                  <a:lnTo>
                    <a:pt x="156921" y="28692"/>
                  </a:lnTo>
                  <a:lnTo>
                    <a:pt x="157002" y="31025"/>
                  </a:lnTo>
                  <a:lnTo>
                    <a:pt x="155468" y="33375"/>
                  </a:lnTo>
                  <a:lnTo>
                    <a:pt x="149530" y="38102"/>
                  </a:lnTo>
                  <a:lnTo>
                    <a:pt x="145724" y="40474"/>
                  </a:lnTo>
                  <a:lnTo>
                    <a:pt x="141600" y="42849"/>
                  </a:lnTo>
                  <a:lnTo>
                    <a:pt x="132783" y="47604"/>
                  </a:lnTo>
                  <a:lnTo>
                    <a:pt x="123573" y="52364"/>
                  </a:lnTo>
                  <a:lnTo>
                    <a:pt x="118101" y="54744"/>
                  </a:lnTo>
                  <a:lnTo>
                    <a:pt x="112071" y="57125"/>
                  </a:lnTo>
                  <a:lnTo>
                    <a:pt x="105671" y="59506"/>
                  </a:lnTo>
                  <a:lnTo>
                    <a:pt x="99816" y="61887"/>
                  </a:lnTo>
                  <a:lnTo>
                    <a:pt x="94325" y="64268"/>
                  </a:lnTo>
                  <a:lnTo>
                    <a:pt x="83991" y="69030"/>
                  </a:lnTo>
                  <a:lnTo>
                    <a:pt x="59617" y="80936"/>
                  </a:lnTo>
                  <a:lnTo>
                    <a:pt x="55620" y="83317"/>
                  </a:lnTo>
                  <a:lnTo>
                    <a:pt x="52161" y="85699"/>
                  </a:lnTo>
                  <a:lnTo>
                    <a:pt x="49062" y="88080"/>
                  </a:lnTo>
                  <a:lnTo>
                    <a:pt x="43501" y="90726"/>
                  </a:lnTo>
                  <a:lnTo>
                    <a:pt x="40907" y="91431"/>
                  </a:lnTo>
                  <a:lnTo>
                    <a:pt x="39177" y="92695"/>
                  </a:lnTo>
                  <a:lnTo>
                    <a:pt x="38025" y="94332"/>
                  </a:lnTo>
                  <a:lnTo>
                    <a:pt x="37256" y="96216"/>
                  </a:lnTo>
                  <a:lnTo>
                    <a:pt x="37537" y="97473"/>
                  </a:lnTo>
                  <a:lnTo>
                    <a:pt x="38519" y="98311"/>
                  </a:lnTo>
                  <a:lnTo>
                    <a:pt x="39967" y="98869"/>
                  </a:lnTo>
                  <a:lnTo>
                    <a:pt x="45797" y="99655"/>
                  </a:lnTo>
                  <a:lnTo>
                    <a:pt x="48788" y="99765"/>
                  </a:lnTo>
                  <a:lnTo>
                    <a:pt x="56344" y="99888"/>
                  </a:lnTo>
                  <a:lnTo>
                    <a:pt x="60582" y="99127"/>
                  </a:lnTo>
                  <a:lnTo>
                    <a:pt x="64994" y="97826"/>
                  </a:lnTo>
                  <a:lnTo>
                    <a:pt x="69523" y="96165"/>
                  </a:lnTo>
                  <a:lnTo>
                    <a:pt x="74923" y="95057"/>
                  </a:lnTo>
                  <a:lnTo>
                    <a:pt x="80905" y="94319"/>
                  </a:lnTo>
                  <a:lnTo>
                    <a:pt x="87275" y="93827"/>
                  </a:lnTo>
                  <a:lnTo>
                    <a:pt x="93902" y="93499"/>
                  </a:lnTo>
                  <a:lnTo>
                    <a:pt x="107615" y="93134"/>
                  </a:lnTo>
                  <a:lnTo>
                    <a:pt x="114606" y="93830"/>
                  </a:lnTo>
                  <a:lnTo>
                    <a:pt x="121648" y="95089"/>
                  </a:lnTo>
                  <a:lnTo>
                    <a:pt x="128724" y="96721"/>
                  </a:lnTo>
                  <a:lnTo>
                    <a:pt x="135822" y="98603"/>
                  </a:lnTo>
                  <a:lnTo>
                    <a:pt x="150059" y="102811"/>
                  </a:lnTo>
                  <a:lnTo>
                    <a:pt x="156396" y="104251"/>
                  </a:lnTo>
                  <a:lnTo>
                    <a:pt x="162208" y="105210"/>
                  </a:lnTo>
                  <a:lnTo>
                    <a:pt x="167670" y="105850"/>
                  </a:lnTo>
                  <a:lnTo>
                    <a:pt x="172105" y="107864"/>
                  </a:lnTo>
                  <a:lnTo>
                    <a:pt x="175856" y="110794"/>
                  </a:lnTo>
                  <a:lnTo>
                    <a:pt x="182139" y="117490"/>
                  </a:lnTo>
                  <a:lnTo>
                    <a:pt x="187578" y="123111"/>
                  </a:lnTo>
                  <a:lnTo>
                    <a:pt x="190140" y="126515"/>
                  </a:lnTo>
                  <a:lnTo>
                    <a:pt x="192641" y="130372"/>
                  </a:lnTo>
                  <a:lnTo>
                    <a:pt x="195102" y="134531"/>
                  </a:lnTo>
                  <a:lnTo>
                    <a:pt x="195949" y="138097"/>
                  </a:lnTo>
                  <a:lnTo>
                    <a:pt x="195721" y="141269"/>
                  </a:lnTo>
                  <a:lnTo>
                    <a:pt x="193349" y="147703"/>
                  </a:lnTo>
                  <a:lnTo>
                    <a:pt x="191606" y="151641"/>
                  </a:lnTo>
                  <a:lnTo>
                    <a:pt x="189650" y="155854"/>
                  </a:lnTo>
                  <a:lnTo>
                    <a:pt x="186758" y="159456"/>
                  </a:lnTo>
                  <a:lnTo>
                    <a:pt x="183243" y="162652"/>
                  </a:lnTo>
                  <a:lnTo>
                    <a:pt x="179312" y="165576"/>
                  </a:lnTo>
                  <a:lnTo>
                    <a:pt x="175104" y="168319"/>
                  </a:lnTo>
                  <a:lnTo>
                    <a:pt x="170711" y="170941"/>
                  </a:lnTo>
                  <a:lnTo>
                    <a:pt x="166195" y="173483"/>
                  </a:lnTo>
                  <a:lnTo>
                    <a:pt x="161597" y="176765"/>
                  </a:lnTo>
                  <a:lnTo>
                    <a:pt x="156944" y="180541"/>
                  </a:lnTo>
                  <a:lnTo>
                    <a:pt x="152254" y="184646"/>
                  </a:lnTo>
                  <a:lnTo>
                    <a:pt x="146747" y="188176"/>
                  </a:lnTo>
                  <a:lnTo>
                    <a:pt x="140694" y="191323"/>
                  </a:lnTo>
                  <a:lnTo>
                    <a:pt x="128412" y="196936"/>
                  </a:lnTo>
                  <a:lnTo>
                    <a:pt x="117662" y="202077"/>
                  </a:lnTo>
                  <a:lnTo>
                    <a:pt x="111778" y="203766"/>
                  </a:lnTo>
                  <a:lnTo>
                    <a:pt x="105476" y="204891"/>
                  </a:lnTo>
                  <a:lnTo>
                    <a:pt x="98892" y="205642"/>
                  </a:lnTo>
                  <a:lnTo>
                    <a:pt x="92915" y="206935"/>
                  </a:lnTo>
                  <a:lnTo>
                    <a:pt x="87344" y="208592"/>
                  </a:lnTo>
                  <a:lnTo>
                    <a:pt x="82042" y="210490"/>
                  </a:lnTo>
                  <a:lnTo>
                    <a:pt x="76919" y="211755"/>
                  </a:lnTo>
                  <a:lnTo>
                    <a:pt x="71917" y="212599"/>
                  </a:lnTo>
                  <a:lnTo>
                    <a:pt x="66995" y="213161"/>
                  </a:lnTo>
                  <a:lnTo>
                    <a:pt x="62126" y="214330"/>
                  </a:lnTo>
                  <a:lnTo>
                    <a:pt x="57292" y="215903"/>
                  </a:lnTo>
                  <a:lnTo>
                    <a:pt x="52482" y="217745"/>
                  </a:lnTo>
                  <a:lnTo>
                    <a:pt x="47688" y="218973"/>
                  </a:lnTo>
                  <a:lnTo>
                    <a:pt x="42905" y="219792"/>
                  </a:lnTo>
                  <a:lnTo>
                    <a:pt x="38128" y="220338"/>
                  </a:lnTo>
                  <a:lnTo>
                    <a:pt x="34150" y="219908"/>
                  </a:lnTo>
                  <a:lnTo>
                    <a:pt x="30704" y="218828"/>
                  </a:lnTo>
                  <a:lnTo>
                    <a:pt x="24759" y="216304"/>
                  </a:lnTo>
                  <a:lnTo>
                    <a:pt x="19471" y="215183"/>
                  </a:lnTo>
                  <a:lnTo>
                    <a:pt x="14474" y="214685"/>
                  </a:lnTo>
                  <a:lnTo>
                    <a:pt x="12030" y="214552"/>
                  </a:lnTo>
                  <a:lnTo>
                    <a:pt x="10402" y="213669"/>
                  </a:lnTo>
                  <a:lnTo>
                    <a:pt x="9316" y="212287"/>
                  </a:lnTo>
                  <a:lnTo>
                    <a:pt x="8592" y="210572"/>
                  </a:lnTo>
                  <a:lnTo>
                    <a:pt x="7316" y="209429"/>
                  </a:lnTo>
                  <a:lnTo>
                    <a:pt x="5671" y="208667"/>
                  </a:lnTo>
                  <a:lnTo>
                    <a:pt x="3780" y="208159"/>
                  </a:lnTo>
                  <a:lnTo>
                    <a:pt x="2521" y="207026"/>
                  </a:lnTo>
                  <a:lnTo>
                    <a:pt x="1681" y="205477"/>
                  </a:lnTo>
                  <a:lnTo>
                    <a:pt x="332" y="201081"/>
                  </a:lnTo>
                  <a:lnTo>
                    <a:pt x="1015" y="200720"/>
                  </a:lnTo>
                  <a:lnTo>
                    <a:pt x="2264" y="200479"/>
                  </a:lnTo>
                  <a:lnTo>
                    <a:pt x="7144" y="1999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215"/>
            <p:cNvSpPr/>
            <p:nvPr/>
          </p:nvSpPr>
          <p:spPr>
            <a:xfrm>
              <a:off x="7250906" y="1493070"/>
              <a:ext cx="221366" cy="189808"/>
            </a:xfrm>
            <a:custGeom>
              <a:avLst/>
              <a:gdLst/>
              <a:ahLst/>
              <a:cxnLst/>
              <a:rect l="0" t="0" r="0" b="0"/>
              <a:pathLst>
                <a:path w="221366" h="189808">
                  <a:moveTo>
                    <a:pt x="50006" y="42836"/>
                  </a:moveTo>
                  <a:lnTo>
                    <a:pt x="54122" y="42836"/>
                  </a:lnTo>
                  <a:lnTo>
                    <a:pt x="50213" y="42836"/>
                  </a:lnTo>
                  <a:lnTo>
                    <a:pt x="50067" y="46628"/>
                  </a:lnTo>
                  <a:lnTo>
                    <a:pt x="49253" y="48539"/>
                  </a:lnTo>
                  <a:lnTo>
                    <a:pt x="45109" y="54227"/>
                  </a:lnTo>
                  <a:lnTo>
                    <a:pt x="43861" y="55836"/>
                  </a:lnTo>
                  <a:lnTo>
                    <a:pt x="43306" y="58668"/>
                  </a:lnTo>
                  <a:lnTo>
                    <a:pt x="43158" y="60534"/>
                  </a:lnTo>
                  <a:lnTo>
                    <a:pt x="42265" y="63366"/>
                  </a:lnTo>
                  <a:lnTo>
                    <a:pt x="40878" y="66841"/>
                  </a:lnTo>
                  <a:lnTo>
                    <a:pt x="39158" y="70746"/>
                  </a:lnTo>
                  <a:lnTo>
                    <a:pt x="38011" y="74142"/>
                  </a:lnTo>
                  <a:lnTo>
                    <a:pt x="36738" y="80033"/>
                  </a:lnTo>
                  <a:lnTo>
                    <a:pt x="36171" y="85297"/>
                  </a:lnTo>
                  <a:lnTo>
                    <a:pt x="35920" y="90282"/>
                  </a:lnTo>
                  <a:lnTo>
                    <a:pt x="35808" y="95144"/>
                  </a:lnTo>
                  <a:lnTo>
                    <a:pt x="35719" y="130854"/>
                  </a:lnTo>
                  <a:lnTo>
                    <a:pt x="36513" y="134058"/>
                  </a:lnTo>
                  <a:lnTo>
                    <a:pt x="37836" y="137782"/>
                  </a:lnTo>
                  <a:lnTo>
                    <a:pt x="39511" y="141852"/>
                  </a:lnTo>
                  <a:lnTo>
                    <a:pt x="40628" y="145359"/>
                  </a:lnTo>
                  <a:lnTo>
                    <a:pt x="41372" y="148491"/>
                  </a:lnTo>
                  <a:lnTo>
                    <a:pt x="41869" y="151373"/>
                  </a:lnTo>
                  <a:lnTo>
                    <a:pt x="44538" y="156691"/>
                  </a:lnTo>
                  <a:lnTo>
                    <a:pt x="48370" y="161701"/>
                  </a:lnTo>
                  <a:lnTo>
                    <a:pt x="52718" y="166573"/>
                  </a:lnTo>
                  <a:lnTo>
                    <a:pt x="59413" y="171384"/>
                  </a:lnTo>
                  <a:lnTo>
                    <a:pt x="63422" y="173779"/>
                  </a:lnTo>
                  <a:lnTo>
                    <a:pt x="69992" y="176439"/>
                  </a:lnTo>
                  <a:lnTo>
                    <a:pt x="72855" y="177148"/>
                  </a:lnTo>
                  <a:lnTo>
                    <a:pt x="78153" y="180053"/>
                  </a:lnTo>
                  <a:lnTo>
                    <a:pt x="80676" y="181939"/>
                  </a:lnTo>
                  <a:lnTo>
                    <a:pt x="83947" y="183196"/>
                  </a:lnTo>
                  <a:lnTo>
                    <a:pt x="87715" y="184034"/>
                  </a:lnTo>
                  <a:lnTo>
                    <a:pt x="91814" y="184593"/>
                  </a:lnTo>
                  <a:lnTo>
                    <a:pt x="98485" y="185214"/>
                  </a:lnTo>
                  <a:lnTo>
                    <a:pt x="104096" y="185490"/>
                  </a:lnTo>
                  <a:lnTo>
                    <a:pt x="109236" y="185613"/>
                  </a:lnTo>
                  <a:lnTo>
                    <a:pt x="112511" y="186439"/>
                  </a:lnTo>
                  <a:lnTo>
                    <a:pt x="116283" y="187784"/>
                  </a:lnTo>
                  <a:lnTo>
                    <a:pt x="120384" y="189474"/>
                  </a:lnTo>
                  <a:lnTo>
                    <a:pt x="123912" y="189807"/>
                  </a:lnTo>
                  <a:lnTo>
                    <a:pt x="127059" y="189235"/>
                  </a:lnTo>
                  <a:lnTo>
                    <a:pt x="129949" y="188061"/>
                  </a:lnTo>
                  <a:lnTo>
                    <a:pt x="133464" y="187277"/>
                  </a:lnTo>
                  <a:lnTo>
                    <a:pt x="137394" y="186755"/>
                  </a:lnTo>
                  <a:lnTo>
                    <a:pt x="141603" y="186407"/>
                  </a:lnTo>
                  <a:lnTo>
                    <a:pt x="145202" y="185381"/>
                  </a:lnTo>
                  <a:lnTo>
                    <a:pt x="151317" y="182125"/>
                  </a:lnTo>
                  <a:lnTo>
                    <a:pt x="154853" y="180145"/>
                  </a:lnTo>
                  <a:lnTo>
                    <a:pt x="163015" y="175829"/>
                  </a:lnTo>
                  <a:lnTo>
                    <a:pt x="169818" y="173381"/>
                  </a:lnTo>
                  <a:lnTo>
                    <a:pt x="172743" y="172729"/>
                  </a:lnTo>
                  <a:lnTo>
                    <a:pt x="178111" y="169887"/>
                  </a:lnTo>
                  <a:lnTo>
                    <a:pt x="183935" y="165978"/>
                  </a:lnTo>
                  <a:lnTo>
                    <a:pt x="187711" y="163824"/>
                  </a:lnTo>
                  <a:lnTo>
                    <a:pt x="191815" y="161595"/>
                  </a:lnTo>
                  <a:lnTo>
                    <a:pt x="195345" y="158521"/>
                  </a:lnTo>
                  <a:lnTo>
                    <a:pt x="198492" y="154884"/>
                  </a:lnTo>
                  <a:lnTo>
                    <a:pt x="201385" y="150872"/>
                  </a:lnTo>
                  <a:lnTo>
                    <a:pt x="204107" y="147404"/>
                  </a:lnTo>
                  <a:lnTo>
                    <a:pt x="206715" y="144298"/>
                  </a:lnTo>
                  <a:lnTo>
                    <a:pt x="209247" y="141433"/>
                  </a:lnTo>
                  <a:lnTo>
                    <a:pt x="210936" y="138730"/>
                  </a:lnTo>
                  <a:lnTo>
                    <a:pt x="212812" y="133609"/>
                  </a:lnTo>
                  <a:lnTo>
                    <a:pt x="213312" y="130339"/>
                  </a:lnTo>
                  <a:lnTo>
                    <a:pt x="213645" y="126571"/>
                  </a:lnTo>
                  <a:lnTo>
                    <a:pt x="213867" y="122472"/>
                  </a:lnTo>
                  <a:lnTo>
                    <a:pt x="214810" y="118945"/>
                  </a:lnTo>
                  <a:lnTo>
                    <a:pt x="216232" y="115800"/>
                  </a:lnTo>
                  <a:lnTo>
                    <a:pt x="219134" y="110189"/>
                  </a:lnTo>
                  <a:lnTo>
                    <a:pt x="220424" y="105050"/>
                  </a:lnTo>
                  <a:lnTo>
                    <a:pt x="220997" y="100120"/>
                  </a:lnTo>
                  <a:lnTo>
                    <a:pt x="221252" y="94489"/>
                  </a:lnTo>
                  <a:lnTo>
                    <a:pt x="221365" y="86695"/>
                  </a:lnTo>
                  <a:lnTo>
                    <a:pt x="220603" y="83188"/>
                  </a:lnTo>
                  <a:lnTo>
                    <a:pt x="219300" y="80056"/>
                  </a:lnTo>
                  <a:lnTo>
                    <a:pt x="216529" y="74459"/>
                  </a:lnTo>
                  <a:lnTo>
                    <a:pt x="215297" y="69326"/>
                  </a:lnTo>
                  <a:lnTo>
                    <a:pt x="212633" y="64399"/>
                  </a:lnTo>
                  <a:lnTo>
                    <a:pt x="208803" y="59563"/>
                  </a:lnTo>
                  <a:lnTo>
                    <a:pt x="204455" y="54768"/>
                  </a:lnTo>
                  <a:lnTo>
                    <a:pt x="199877" y="49991"/>
                  </a:lnTo>
                  <a:lnTo>
                    <a:pt x="183347" y="33311"/>
                  </a:lnTo>
                  <a:lnTo>
                    <a:pt x="176473" y="28549"/>
                  </a:lnTo>
                  <a:lnTo>
                    <a:pt x="172417" y="26167"/>
                  </a:lnTo>
                  <a:lnTo>
                    <a:pt x="165794" y="23521"/>
                  </a:lnTo>
                  <a:lnTo>
                    <a:pt x="159411" y="21552"/>
                  </a:lnTo>
                  <a:lnTo>
                    <a:pt x="155487" y="19915"/>
                  </a:lnTo>
                  <a:lnTo>
                    <a:pt x="151283" y="18030"/>
                  </a:lnTo>
                  <a:lnTo>
                    <a:pt x="144495" y="13819"/>
                  </a:lnTo>
                  <a:lnTo>
                    <a:pt x="141574" y="11585"/>
                  </a:lnTo>
                  <a:lnTo>
                    <a:pt x="138039" y="10096"/>
                  </a:lnTo>
                  <a:lnTo>
                    <a:pt x="134094" y="9103"/>
                  </a:lnTo>
                  <a:lnTo>
                    <a:pt x="129878" y="8441"/>
                  </a:lnTo>
                  <a:lnTo>
                    <a:pt x="125478" y="8000"/>
                  </a:lnTo>
                  <a:lnTo>
                    <a:pt x="120958" y="7705"/>
                  </a:lnTo>
                  <a:lnTo>
                    <a:pt x="116358" y="7509"/>
                  </a:lnTo>
                  <a:lnTo>
                    <a:pt x="111703" y="6585"/>
                  </a:lnTo>
                  <a:lnTo>
                    <a:pt x="107013" y="5175"/>
                  </a:lnTo>
                  <a:lnTo>
                    <a:pt x="102298" y="3441"/>
                  </a:lnTo>
                  <a:lnTo>
                    <a:pt x="98361" y="2285"/>
                  </a:lnTo>
                  <a:lnTo>
                    <a:pt x="91870" y="1001"/>
                  </a:lnTo>
                  <a:lnTo>
                    <a:pt x="88235" y="658"/>
                  </a:lnTo>
                  <a:lnTo>
                    <a:pt x="84223" y="430"/>
                  </a:lnTo>
                  <a:lnTo>
                    <a:pt x="75532" y="176"/>
                  </a:lnTo>
                  <a:lnTo>
                    <a:pt x="56092" y="0"/>
                  </a:lnTo>
                  <a:lnTo>
                    <a:pt x="52476" y="785"/>
                  </a:lnTo>
                  <a:lnTo>
                    <a:pt x="48477" y="2102"/>
                  </a:lnTo>
                  <a:lnTo>
                    <a:pt x="44224" y="3774"/>
                  </a:lnTo>
                  <a:lnTo>
                    <a:pt x="39802" y="4888"/>
                  </a:lnTo>
                  <a:lnTo>
                    <a:pt x="35266" y="5631"/>
                  </a:lnTo>
                  <a:lnTo>
                    <a:pt x="30654" y="6126"/>
                  </a:lnTo>
                  <a:lnTo>
                    <a:pt x="26786" y="6457"/>
                  </a:lnTo>
                  <a:lnTo>
                    <a:pt x="20371" y="6823"/>
                  </a:lnTo>
                  <a:lnTo>
                    <a:pt x="14875" y="6986"/>
                  </a:lnTo>
                  <a:lnTo>
                    <a:pt x="4879" y="7091"/>
                  </a:lnTo>
                  <a:lnTo>
                    <a:pt x="3252" y="7894"/>
                  </a:lnTo>
                  <a:lnTo>
                    <a:pt x="2168" y="9222"/>
                  </a:lnTo>
                  <a:lnTo>
                    <a:pt x="0" y="142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216"/>
            <p:cNvSpPr/>
            <p:nvPr/>
          </p:nvSpPr>
          <p:spPr>
            <a:xfrm>
              <a:off x="5896679" y="1978818"/>
              <a:ext cx="189797" cy="14289"/>
            </a:xfrm>
            <a:custGeom>
              <a:avLst/>
              <a:gdLst/>
              <a:ahLst/>
              <a:cxnLst/>
              <a:rect l="0" t="0" r="0" b="0"/>
              <a:pathLst>
                <a:path w="189797" h="14289">
                  <a:moveTo>
                    <a:pt x="11202" y="14288"/>
                  </a:moveTo>
                  <a:lnTo>
                    <a:pt x="5051" y="8137"/>
                  </a:lnTo>
                  <a:lnTo>
                    <a:pt x="4720" y="8600"/>
                  </a:lnTo>
                  <a:lnTo>
                    <a:pt x="4499" y="9702"/>
                  </a:lnTo>
                  <a:lnTo>
                    <a:pt x="4352" y="11231"/>
                  </a:lnTo>
                  <a:lnTo>
                    <a:pt x="3461" y="12250"/>
                  </a:lnTo>
                  <a:lnTo>
                    <a:pt x="2072" y="12929"/>
                  </a:lnTo>
                  <a:lnTo>
                    <a:pt x="353" y="13382"/>
                  </a:lnTo>
                  <a:lnTo>
                    <a:pt x="0" y="13684"/>
                  </a:lnTo>
                  <a:lnTo>
                    <a:pt x="559" y="13885"/>
                  </a:lnTo>
                  <a:lnTo>
                    <a:pt x="5868" y="14252"/>
                  </a:lnTo>
                  <a:lnTo>
                    <a:pt x="72222" y="14288"/>
                  </a:lnTo>
                  <a:lnTo>
                    <a:pt x="78076" y="13494"/>
                  </a:lnTo>
                  <a:lnTo>
                    <a:pt x="84359" y="12171"/>
                  </a:lnTo>
                  <a:lnTo>
                    <a:pt x="90930" y="10496"/>
                  </a:lnTo>
                  <a:lnTo>
                    <a:pt x="96898" y="9378"/>
                  </a:lnTo>
                  <a:lnTo>
                    <a:pt x="102464" y="8633"/>
                  </a:lnTo>
                  <a:lnTo>
                    <a:pt x="107762" y="8137"/>
                  </a:lnTo>
                  <a:lnTo>
                    <a:pt x="113675" y="7806"/>
                  </a:lnTo>
                  <a:lnTo>
                    <a:pt x="126596" y="7438"/>
                  </a:lnTo>
                  <a:lnTo>
                    <a:pt x="132581" y="6546"/>
                  </a:lnTo>
                  <a:lnTo>
                    <a:pt x="138159" y="5158"/>
                  </a:lnTo>
                  <a:lnTo>
                    <a:pt x="143465" y="3439"/>
                  </a:lnTo>
                  <a:lnTo>
                    <a:pt x="148589" y="2293"/>
                  </a:lnTo>
                  <a:lnTo>
                    <a:pt x="153594" y="1528"/>
                  </a:lnTo>
                  <a:lnTo>
                    <a:pt x="158517" y="1019"/>
                  </a:lnTo>
                  <a:lnTo>
                    <a:pt x="163387" y="680"/>
                  </a:lnTo>
                  <a:lnTo>
                    <a:pt x="168221" y="453"/>
                  </a:lnTo>
                  <a:lnTo>
                    <a:pt x="180493" y="135"/>
                  </a:lnTo>
                  <a:lnTo>
                    <a:pt x="1897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217"/>
            <p:cNvSpPr/>
            <p:nvPr/>
          </p:nvSpPr>
          <p:spPr>
            <a:xfrm>
              <a:off x="6157912" y="1929114"/>
              <a:ext cx="135571" cy="206868"/>
            </a:xfrm>
            <a:custGeom>
              <a:avLst/>
              <a:gdLst/>
              <a:ahLst/>
              <a:cxnLst/>
              <a:rect l="0" t="0" r="0" b="0"/>
              <a:pathLst>
                <a:path w="135571" h="206868">
                  <a:moveTo>
                    <a:pt x="0" y="13986"/>
                  </a:moveTo>
                  <a:lnTo>
                    <a:pt x="6151" y="7835"/>
                  </a:lnTo>
                  <a:lnTo>
                    <a:pt x="8819" y="7283"/>
                  </a:lnTo>
                  <a:lnTo>
                    <a:pt x="10642" y="7136"/>
                  </a:lnTo>
                  <a:lnTo>
                    <a:pt x="13445" y="6244"/>
                  </a:lnTo>
                  <a:lnTo>
                    <a:pt x="16901" y="4856"/>
                  </a:lnTo>
                  <a:lnTo>
                    <a:pt x="20792" y="3137"/>
                  </a:lnTo>
                  <a:lnTo>
                    <a:pt x="24180" y="1990"/>
                  </a:lnTo>
                  <a:lnTo>
                    <a:pt x="27232" y="1226"/>
                  </a:lnTo>
                  <a:lnTo>
                    <a:pt x="30061" y="717"/>
                  </a:lnTo>
                  <a:lnTo>
                    <a:pt x="33535" y="377"/>
                  </a:lnTo>
                  <a:lnTo>
                    <a:pt x="37438" y="151"/>
                  </a:lnTo>
                  <a:lnTo>
                    <a:pt x="41627" y="0"/>
                  </a:lnTo>
                  <a:lnTo>
                    <a:pt x="46008" y="693"/>
                  </a:lnTo>
                  <a:lnTo>
                    <a:pt x="50516" y="1949"/>
                  </a:lnTo>
                  <a:lnTo>
                    <a:pt x="55108" y="3580"/>
                  </a:lnTo>
                  <a:lnTo>
                    <a:pt x="58964" y="4667"/>
                  </a:lnTo>
                  <a:lnTo>
                    <a:pt x="62328" y="5392"/>
                  </a:lnTo>
                  <a:lnTo>
                    <a:pt x="65365" y="5875"/>
                  </a:lnTo>
                  <a:lnTo>
                    <a:pt x="68183" y="6991"/>
                  </a:lnTo>
                  <a:lnTo>
                    <a:pt x="70855" y="8529"/>
                  </a:lnTo>
                  <a:lnTo>
                    <a:pt x="73430" y="10348"/>
                  </a:lnTo>
                  <a:lnTo>
                    <a:pt x="75941" y="12354"/>
                  </a:lnTo>
                  <a:lnTo>
                    <a:pt x="78408" y="14485"/>
                  </a:lnTo>
                  <a:lnTo>
                    <a:pt x="80848" y="16700"/>
                  </a:lnTo>
                  <a:lnTo>
                    <a:pt x="82474" y="18970"/>
                  </a:lnTo>
                  <a:lnTo>
                    <a:pt x="84280" y="23609"/>
                  </a:lnTo>
                  <a:lnTo>
                    <a:pt x="85083" y="28317"/>
                  </a:lnTo>
                  <a:lnTo>
                    <a:pt x="85297" y="30684"/>
                  </a:lnTo>
                  <a:lnTo>
                    <a:pt x="83852" y="33055"/>
                  </a:lnTo>
                  <a:lnTo>
                    <a:pt x="81302" y="35430"/>
                  </a:lnTo>
                  <a:lnTo>
                    <a:pt x="78013" y="37807"/>
                  </a:lnTo>
                  <a:lnTo>
                    <a:pt x="75028" y="40979"/>
                  </a:lnTo>
                  <a:lnTo>
                    <a:pt x="72244" y="44681"/>
                  </a:lnTo>
                  <a:lnTo>
                    <a:pt x="69593" y="48737"/>
                  </a:lnTo>
                  <a:lnTo>
                    <a:pt x="66240" y="53028"/>
                  </a:lnTo>
                  <a:lnTo>
                    <a:pt x="62416" y="57476"/>
                  </a:lnTo>
                  <a:lnTo>
                    <a:pt x="54728" y="65858"/>
                  </a:lnTo>
                  <a:lnTo>
                    <a:pt x="48666" y="72230"/>
                  </a:lnTo>
                  <a:lnTo>
                    <a:pt x="45144" y="75040"/>
                  </a:lnTo>
                  <a:lnTo>
                    <a:pt x="41208" y="77707"/>
                  </a:lnTo>
                  <a:lnTo>
                    <a:pt x="36997" y="80279"/>
                  </a:lnTo>
                  <a:lnTo>
                    <a:pt x="33396" y="81994"/>
                  </a:lnTo>
                  <a:lnTo>
                    <a:pt x="30202" y="83137"/>
                  </a:lnTo>
                  <a:lnTo>
                    <a:pt x="27278" y="83899"/>
                  </a:lnTo>
                  <a:lnTo>
                    <a:pt x="25329" y="85201"/>
                  </a:lnTo>
                  <a:lnTo>
                    <a:pt x="24030" y="86862"/>
                  </a:lnTo>
                  <a:lnTo>
                    <a:pt x="21945" y="91440"/>
                  </a:lnTo>
                  <a:lnTo>
                    <a:pt x="22568" y="91815"/>
                  </a:lnTo>
                  <a:lnTo>
                    <a:pt x="25376" y="92233"/>
                  </a:lnTo>
                  <a:lnTo>
                    <a:pt x="29270" y="92419"/>
                  </a:lnTo>
                  <a:lnTo>
                    <a:pt x="35925" y="92523"/>
                  </a:lnTo>
                  <a:lnTo>
                    <a:pt x="104579" y="92567"/>
                  </a:lnTo>
                  <a:lnTo>
                    <a:pt x="109407" y="93361"/>
                  </a:lnTo>
                  <a:lnTo>
                    <a:pt x="114213" y="94683"/>
                  </a:lnTo>
                  <a:lnTo>
                    <a:pt x="119005" y="96359"/>
                  </a:lnTo>
                  <a:lnTo>
                    <a:pt x="122993" y="98270"/>
                  </a:lnTo>
                  <a:lnTo>
                    <a:pt x="126445" y="100338"/>
                  </a:lnTo>
                  <a:lnTo>
                    <a:pt x="129541" y="102510"/>
                  </a:lnTo>
                  <a:lnTo>
                    <a:pt x="131604" y="105546"/>
                  </a:lnTo>
                  <a:lnTo>
                    <a:pt x="132980" y="109157"/>
                  </a:lnTo>
                  <a:lnTo>
                    <a:pt x="133897" y="113152"/>
                  </a:lnTo>
                  <a:lnTo>
                    <a:pt x="134509" y="116609"/>
                  </a:lnTo>
                  <a:lnTo>
                    <a:pt x="135188" y="122567"/>
                  </a:lnTo>
                  <a:lnTo>
                    <a:pt x="135369" y="126060"/>
                  </a:lnTo>
                  <a:lnTo>
                    <a:pt x="135570" y="134176"/>
                  </a:lnTo>
                  <a:lnTo>
                    <a:pt x="134036" y="137769"/>
                  </a:lnTo>
                  <a:lnTo>
                    <a:pt x="131426" y="140958"/>
                  </a:lnTo>
                  <a:lnTo>
                    <a:pt x="128099" y="143877"/>
                  </a:lnTo>
                  <a:lnTo>
                    <a:pt x="124293" y="147411"/>
                  </a:lnTo>
                  <a:lnTo>
                    <a:pt x="111352" y="159970"/>
                  </a:lnTo>
                  <a:lnTo>
                    <a:pt x="102142" y="169090"/>
                  </a:lnTo>
                  <a:lnTo>
                    <a:pt x="97463" y="172951"/>
                  </a:lnTo>
                  <a:lnTo>
                    <a:pt x="92757" y="176319"/>
                  </a:lnTo>
                  <a:lnTo>
                    <a:pt x="88031" y="179358"/>
                  </a:lnTo>
                  <a:lnTo>
                    <a:pt x="82500" y="182178"/>
                  </a:lnTo>
                  <a:lnTo>
                    <a:pt x="76432" y="184851"/>
                  </a:lnTo>
                  <a:lnTo>
                    <a:pt x="70004" y="187427"/>
                  </a:lnTo>
                  <a:lnTo>
                    <a:pt x="64926" y="189938"/>
                  </a:lnTo>
                  <a:lnTo>
                    <a:pt x="60746" y="192406"/>
                  </a:lnTo>
                  <a:lnTo>
                    <a:pt x="57166" y="194845"/>
                  </a:lnTo>
                  <a:lnTo>
                    <a:pt x="53192" y="197265"/>
                  </a:lnTo>
                  <a:lnTo>
                    <a:pt x="48956" y="199672"/>
                  </a:lnTo>
                  <a:lnTo>
                    <a:pt x="38334" y="205446"/>
                  </a:lnTo>
                  <a:lnTo>
                    <a:pt x="34764" y="206235"/>
                  </a:lnTo>
                  <a:lnTo>
                    <a:pt x="28575" y="2068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218"/>
            <p:cNvSpPr/>
            <p:nvPr/>
          </p:nvSpPr>
          <p:spPr>
            <a:xfrm>
              <a:off x="6393743" y="1935956"/>
              <a:ext cx="178376" cy="207170"/>
            </a:xfrm>
            <a:custGeom>
              <a:avLst/>
              <a:gdLst/>
              <a:ahLst/>
              <a:cxnLst/>
              <a:rect l="0" t="0" r="0" b="0"/>
              <a:pathLst>
                <a:path w="178376" h="207170">
                  <a:moveTo>
                    <a:pt x="7057" y="0"/>
                  </a:moveTo>
                  <a:lnTo>
                    <a:pt x="7057" y="48053"/>
                  </a:lnTo>
                  <a:lnTo>
                    <a:pt x="6263" y="52673"/>
                  </a:lnTo>
                  <a:lnTo>
                    <a:pt x="4940" y="57340"/>
                  </a:lnTo>
                  <a:lnTo>
                    <a:pt x="3264" y="62039"/>
                  </a:lnTo>
                  <a:lnTo>
                    <a:pt x="2147" y="66759"/>
                  </a:lnTo>
                  <a:lnTo>
                    <a:pt x="1402" y="71494"/>
                  </a:lnTo>
                  <a:lnTo>
                    <a:pt x="906" y="76237"/>
                  </a:lnTo>
                  <a:lnTo>
                    <a:pt x="575" y="80987"/>
                  </a:lnTo>
                  <a:lnTo>
                    <a:pt x="354" y="85742"/>
                  </a:lnTo>
                  <a:lnTo>
                    <a:pt x="109" y="95257"/>
                  </a:lnTo>
                  <a:lnTo>
                    <a:pt x="0" y="104778"/>
                  </a:lnTo>
                  <a:lnTo>
                    <a:pt x="765" y="109540"/>
                  </a:lnTo>
                  <a:lnTo>
                    <a:pt x="2068" y="114301"/>
                  </a:lnTo>
                  <a:lnTo>
                    <a:pt x="3731" y="119063"/>
                  </a:lnTo>
                  <a:lnTo>
                    <a:pt x="5633" y="123826"/>
                  </a:lnTo>
                  <a:lnTo>
                    <a:pt x="7695" y="128588"/>
                  </a:lnTo>
                  <a:lnTo>
                    <a:pt x="9864" y="133350"/>
                  </a:lnTo>
                  <a:lnTo>
                    <a:pt x="11309" y="137319"/>
                  </a:lnTo>
                  <a:lnTo>
                    <a:pt x="12273" y="140758"/>
                  </a:lnTo>
                  <a:lnTo>
                    <a:pt x="12915" y="143845"/>
                  </a:lnTo>
                  <a:lnTo>
                    <a:pt x="14931" y="147490"/>
                  </a:lnTo>
                  <a:lnTo>
                    <a:pt x="17862" y="151508"/>
                  </a:lnTo>
                  <a:lnTo>
                    <a:pt x="21404" y="155774"/>
                  </a:lnTo>
                  <a:lnTo>
                    <a:pt x="24559" y="159412"/>
                  </a:lnTo>
                  <a:lnTo>
                    <a:pt x="27456" y="162631"/>
                  </a:lnTo>
                  <a:lnTo>
                    <a:pt x="30181" y="165570"/>
                  </a:lnTo>
                  <a:lnTo>
                    <a:pt x="33586" y="168324"/>
                  </a:lnTo>
                  <a:lnTo>
                    <a:pt x="37443" y="170953"/>
                  </a:lnTo>
                  <a:lnTo>
                    <a:pt x="41602" y="173500"/>
                  </a:lnTo>
                  <a:lnTo>
                    <a:pt x="45962" y="175992"/>
                  </a:lnTo>
                  <a:lnTo>
                    <a:pt x="55040" y="180877"/>
                  </a:lnTo>
                  <a:lnTo>
                    <a:pt x="59683" y="182497"/>
                  </a:lnTo>
                  <a:lnTo>
                    <a:pt x="64366" y="183577"/>
                  </a:lnTo>
                  <a:lnTo>
                    <a:pt x="69075" y="184297"/>
                  </a:lnTo>
                  <a:lnTo>
                    <a:pt x="73802" y="184777"/>
                  </a:lnTo>
                  <a:lnTo>
                    <a:pt x="78541" y="185097"/>
                  </a:lnTo>
                  <a:lnTo>
                    <a:pt x="83288" y="185311"/>
                  </a:lnTo>
                  <a:lnTo>
                    <a:pt x="92795" y="185548"/>
                  </a:lnTo>
                  <a:lnTo>
                    <a:pt x="97553" y="185611"/>
                  </a:lnTo>
                  <a:lnTo>
                    <a:pt x="101519" y="184859"/>
                  </a:lnTo>
                  <a:lnTo>
                    <a:pt x="104956" y="183564"/>
                  </a:lnTo>
                  <a:lnTo>
                    <a:pt x="108042" y="181907"/>
                  </a:lnTo>
                  <a:lnTo>
                    <a:pt x="111687" y="180803"/>
                  </a:lnTo>
                  <a:lnTo>
                    <a:pt x="115703" y="180066"/>
                  </a:lnTo>
                  <a:lnTo>
                    <a:pt x="119969" y="179575"/>
                  </a:lnTo>
                  <a:lnTo>
                    <a:pt x="124401" y="177661"/>
                  </a:lnTo>
                  <a:lnTo>
                    <a:pt x="128942" y="174797"/>
                  </a:lnTo>
                  <a:lnTo>
                    <a:pt x="133557" y="171300"/>
                  </a:lnTo>
                  <a:lnTo>
                    <a:pt x="137428" y="168175"/>
                  </a:lnTo>
                  <a:lnTo>
                    <a:pt x="140802" y="165298"/>
                  </a:lnTo>
                  <a:lnTo>
                    <a:pt x="143845" y="162586"/>
                  </a:lnTo>
                  <a:lnTo>
                    <a:pt x="151460" y="155339"/>
                  </a:lnTo>
                  <a:lnTo>
                    <a:pt x="173415" y="133661"/>
                  </a:lnTo>
                  <a:lnTo>
                    <a:pt x="175113" y="131176"/>
                  </a:lnTo>
                  <a:lnTo>
                    <a:pt x="176998" y="126298"/>
                  </a:lnTo>
                  <a:lnTo>
                    <a:pt x="177836" y="121485"/>
                  </a:lnTo>
                  <a:lnTo>
                    <a:pt x="178375" y="115719"/>
                  </a:lnTo>
                  <a:lnTo>
                    <a:pt x="176331" y="112814"/>
                  </a:lnTo>
                  <a:lnTo>
                    <a:pt x="174675" y="110928"/>
                  </a:lnTo>
                  <a:lnTo>
                    <a:pt x="171984" y="109671"/>
                  </a:lnTo>
                  <a:lnTo>
                    <a:pt x="168602" y="108832"/>
                  </a:lnTo>
                  <a:lnTo>
                    <a:pt x="164760" y="108274"/>
                  </a:lnTo>
                  <a:lnTo>
                    <a:pt x="160611" y="108695"/>
                  </a:lnTo>
                  <a:lnTo>
                    <a:pt x="156257" y="109769"/>
                  </a:lnTo>
                  <a:lnTo>
                    <a:pt x="151768" y="111279"/>
                  </a:lnTo>
                  <a:lnTo>
                    <a:pt x="147187" y="113080"/>
                  </a:lnTo>
                  <a:lnTo>
                    <a:pt x="142546" y="115074"/>
                  </a:lnTo>
                  <a:lnTo>
                    <a:pt x="137863" y="117197"/>
                  </a:lnTo>
                  <a:lnTo>
                    <a:pt x="132361" y="119406"/>
                  </a:lnTo>
                  <a:lnTo>
                    <a:pt x="119898" y="123978"/>
                  </a:lnTo>
                  <a:lnTo>
                    <a:pt x="114034" y="126308"/>
                  </a:lnTo>
                  <a:lnTo>
                    <a:pt x="108538" y="128655"/>
                  </a:lnTo>
                  <a:lnTo>
                    <a:pt x="98197" y="133380"/>
                  </a:lnTo>
                  <a:lnTo>
                    <a:pt x="88309" y="138126"/>
                  </a:lnTo>
                  <a:lnTo>
                    <a:pt x="84244" y="141296"/>
                  </a:lnTo>
                  <a:lnTo>
                    <a:pt x="80740" y="144997"/>
                  </a:lnTo>
                  <a:lnTo>
                    <a:pt x="77610" y="149052"/>
                  </a:lnTo>
                  <a:lnTo>
                    <a:pt x="74730" y="152549"/>
                  </a:lnTo>
                  <a:lnTo>
                    <a:pt x="69412" y="158552"/>
                  </a:lnTo>
                  <a:lnTo>
                    <a:pt x="66884" y="162057"/>
                  </a:lnTo>
                  <a:lnTo>
                    <a:pt x="64403" y="165982"/>
                  </a:lnTo>
                  <a:lnTo>
                    <a:pt x="61957" y="170186"/>
                  </a:lnTo>
                  <a:lnTo>
                    <a:pt x="59532" y="173782"/>
                  </a:lnTo>
                  <a:lnTo>
                    <a:pt x="54720" y="179895"/>
                  </a:lnTo>
                  <a:lnTo>
                    <a:pt x="52053" y="185257"/>
                  </a:lnTo>
                  <a:lnTo>
                    <a:pt x="50867" y="190286"/>
                  </a:lnTo>
                  <a:lnTo>
                    <a:pt x="50341" y="195167"/>
                  </a:lnTo>
                  <a:lnTo>
                    <a:pt x="50994" y="197580"/>
                  </a:lnTo>
                  <a:lnTo>
                    <a:pt x="52224" y="199983"/>
                  </a:lnTo>
                  <a:lnTo>
                    <a:pt x="57063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219"/>
            <p:cNvSpPr/>
            <p:nvPr/>
          </p:nvSpPr>
          <p:spPr>
            <a:xfrm>
              <a:off x="7022306" y="2007393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7144"/>
                  </a:moveTo>
                  <a:lnTo>
                    <a:pt x="44910" y="7144"/>
                  </a:lnTo>
                  <a:lnTo>
                    <a:pt x="50577" y="6350"/>
                  </a:lnTo>
                  <a:lnTo>
                    <a:pt x="55944" y="5027"/>
                  </a:lnTo>
                  <a:lnTo>
                    <a:pt x="61108" y="3352"/>
                  </a:lnTo>
                  <a:lnTo>
                    <a:pt x="66932" y="2234"/>
                  </a:lnTo>
                  <a:lnTo>
                    <a:pt x="73197" y="1490"/>
                  </a:lnTo>
                  <a:lnTo>
                    <a:pt x="79754" y="993"/>
                  </a:lnTo>
                  <a:lnTo>
                    <a:pt x="86507" y="662"/>
                  </a:lnTo>
                  <a:lnTo>
                    <a:pt x="100360" y="294"/>
                  </a:lnTo>
                  <a:lnTo>
                    <a:pt x="137854" y="17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220"/>
            <p:cNvSpPr/>
            <p:nvPr/>
          </p:nvSpPr>
          <p:spPr>
            <a:xfrm>
              <a:off x="7258050" y="1901325"/>
              <a:ext cx="195956" cy="212807"/>
            </a:xfrm>
            <a:custGeom>
              <a:avLst/>
              <a:gdLst/>
              <a:ahLst/>
              <a:cxnLst/>
              <a:rect l="0" t="0" r="0" b="0"/>
              <a:pathLst>
                <a:path w="195956" h="212807">
                  <a:moveTo>
                    <a:pt x="0" y="20343"/>
                  </a:moveTo>
                  <a:lnTo>
                    <a:pt x="3792" y="20343"/>
                  </a:lnTo>
                  <a:lnTo>
                    <a:pt x="5703" y="19550"/>
                  </a:lnTo>
                  <a:lnTo>
                    <a:pt x="9942" y="16551"/>
                  </a:lnTo>
                  <a:lnTo>
                    <a:pt x="12978" y="15434"/>
                  </a:lnTo>
                  <a:lnTo>
                    <a:pt x="16590" y="14689"/>
                  </a:lnTo>
                  <a:lnTo>
                    <a:pt x="20584" y="14192"/>
                  </a:lnTo>
                  <a:lnTo>
                    <a:pt x="25629" y="13068"/>
                  </a:lnTo>
                  <a:lnTo>
                    <a:pt x="31374" y="11524"/>
                  </a:lnTo>
                  <a:lnTo>
                    <a:pt x="37585" y="9701"/>
                  </a:lnTo>
                  <a:lnTo>
                    <a:pt x="44106" y="8486"/>
                  </a:lnTo>
                  <a:lnTo>
                    <a:pt x="50835" y="7676"/>
                  </a:lnTo>
                  <a:lnTo>
                    <a:pt x="57702" y="7136"/>
                  </a:lnTo>
                  <a:lnTo>
                    <a:pt x="64662" y="5982"/>
                  </a:lnTo>
                  <a:lnTo>
                    <a:pt x="71683" y="4419"/>
                  </a:lnTo>
                  <a:lnTo>
                    <a:pt x="78745" y="2583"/>
                  </a:lnTo>
                  <a:lnTo>
                    <a:pt x="85834" y="1360"/>
                  </a:lnTo>
                  <a:lnTo>
                    <a:pt x="92941" y="544"/>
                  </a:lnTo>
                  <a:lnTo>
                    <a:pt x="100061" y="0"/>
                  </a:lnTo>
                  <a:lnTo>
                    <a:pt x="106395" y="431"/>
                  </a:lnTo>
                  <a:lnTo>
                    <a:pt x="112205" y="1512"/>
                  </a:lnTo>
                  <a:lnTo>
                    <a:pt x="117665" y="3027"/>
                  </a:lnTo>
                  <a:lnTo>
                    <a:pt x="122894" y="4036"/>
                  </a:lnTo>
                  <a:lnTo>
                    <a:pt x="127966" y="4710"/>
                  </a:lnTo>
                  <a:lnTo>
                    <a:pt x="132936" y="5158"/>
                  </a:lnTo>
                  <a:lnTo>
                    <a:pt x="137042" y="6251"/>
                  </a:lnTo>
                  <a:lnTo>
                    <a:pt x="140574" y="7774"/>
                  </a:lnTo>
                  <a:lnTo>
                    <a:pt x="146615" y="11582"/>
                  </a:lnTo>
                  <a:lnTo>
                    <a:pt x="151945" y="15920"/>
                  </a:lnTo>
                  <a:lnTo>
                    <a:pt x="152891" y="18188"/>
                  </a:lnTo>
                  <a:lnTo>
                    <a:pt x="152727" y="20494"/>
                  </a:lnTo>
                  <a:lnTo>
                    <a:pt x="151824" y="22825"/>
                  </a:lnTo>
                  <a:lnTo>
                    <a:pt x="151221" y="25967"/>
                  </a:lnTo>
                  <a:lnTo>
                    <a:pt x="150821" y="29648"/>
                  </a:lnTo>
                  <a:lnTo>
                    <a:pt x="150553" y="33690"/>
                  </a:lnTo>
                  <a:lnTo>
                    <a:pt x="148788" y="37179"/>
                  </a:lnTo>
                  <a:lnTo>
                    <a:pt x="146022" y="40298"/>
                  </a:lnTo>
                  <a:lnTo>
                    <a:pt x="142592" y="43172"/>
                  </a:lnTo>
                  <a:lnTo>
                    <a:pt x="137924" y="46675"/>
                  </a:lnTo>
                  <a:lnTo>
                    <a:pt x="126387" y="54800"/>
                  </a:lnTo>
                  <a:lnTo>
                    <a:pt x="120770" y="58396"/>
                  </a:lnTo>
                  <a:lnTo>
                    <a:pt x="115438" y="61587"/>
                  </a:lnTo>
                  <a:lnTo>
                    <a:pt x="110296" y="64508"/>
                  </a:lnTo>
                  <a:lnTo>
                    <a:pt x="100349" y="69870"/>
                  </a:lnTo>
                  <a:lnTo>
                    <a:pt x="74279" y="83198"/>
                  </a:lnTo>
                  <a:lnTo>
                    <a:pt x="68487" y="88003"/>
                  </a:lnTo>
                  <a:lnTo>
                    <a:pt x="65536" y="90661"/>
                  </a:lnTo>
                  <a:lnTo>
                    <a:pt x="65122" y="91828"/>
                  </a:lnTo>
                  <a:lnTo>
                    <a:pt x="64662" y="95241"/>
                  </a:lnTo>
                  <a:lnTo>
                    <a:pt x="65333" y="96469"/>
                  </a:lnTo>
                  <a:lnTo>
                    <a:pt x="66574" y="97288"/>
                  </a:lnTo>
                  <a:lnTo>
                    <a:pt x="70070" y="98197"/>
                  </a:lnTo>
                  <a:lnTo>
                    <a:pt x="74269" y="98601"/>
                  </a:lnTo>
                  <a:lnTo>
                    <a:pt x="77294" y="98709"/>
                  </a:lnTo>
                  <a:lnTo>
                    <a:pt x="89136" y="98861"/>
                  </a:lnTo>
                  <a:lnTo>
                    <a:pt x="132397" y="98922"/>
                  </a:lnTo>
                  <a:lnTo>
                    <a:pt x="138270" y="99717"/>
                  </a:lnTo>
                  <a:lnTo>
                    <a:pt x="144568" y="101040"/>
                  </a:lnTo>
                  <a:lnTo>
                    <a:pt x="151147" y="102716"/>
                  </a:lnTo>
                  <a:lnTo>
                    <a:pt x="157121" y="103834"/>
                  </a:lnTo>
                  <a:lnTo>
                    <a:pt x="162690" y="104578"/>
                  </a:lnTo>
                  <a:lnTo>
                    <a:pt x="167992" y="105075"/>
                  </a:lnTo>
                  <a:lnTo>
                    <a:pt x="172320" y="106200"/>
                  </a:lnTo>
                  <a:lnTo>
                    <a:pt x="175998" y="107743"/>
                  </a:lnTo>
                  <a:lnTo>
                    <a:pt x="179244" y="109566"/>
                  </a:lnTo>
                  <a:lnTo>
                    <a:pt x="184968" y="113708"/>
                  </a:lnTo>
                  <a:lnTo>
                    <a:pt x="187606" y="115924"/>
                  </a:lnTo>
                  <a:lnTo>
                    <a:pt x="190158" y="118989"/>
                  </a:lnTo>
                  <a:lnTo>
                    <a:pt x="192653" y="122620"/>
                  </a:lnTo>
                  <a:lnTo>
                    <a:pt x="195111" y="126627"/>
                  </a:lnTo>
                  <a:lnTo>
                    <a:pt x="195955" y="130093"/>
                  </a:lnTo>
                  <a:lnTo>
                    <a:pt x="195724" y="133197"/>
                  </a:lnTo>
                  <a:lnTo>
                    <a:pt x="193350" y="139557"/>
                  </a:lnTo>
                  <a:lnTo>
                    <a:pt x="191606" y="143475"/>
                  </a:lnTo>
                  <a:lnTo>
                    <a:pt x="189650" y="147675"/>
                  </a:lnTo>
                  <a:lnTo>
                    <a:pt x="186758" y="151269"/>
                  </a:lnTo>
                  <a:lnTo>
                    <a:pt x="183243" y="154458"/>
                  </a:lnTo>
                  <a:lnTo>
                    <a:pt x="179312" y="157378"/>
                  </a:lnTo>
                  <a:lnTo>
                    <a:pt x="175104" y="160912"/>
                  </a:lnTo>
                  <a:lnTo>
                    <a:pt x="170711" y="164856"/>
                  </a:lnTo>
                  <a:lnTo>
                    <a:pt x="166195" y="169073"/>
                  </a:lnTo>
                  <a:lnTo>
                    <a:pt x="161597" y="172678"/>
                  </a:lnTo>
                  <a:lnTo>
                    <a:pt x="156943" y="175874"/>
                  </a:lnTo>
                  <a:lnTo>
                    <a:pt x="152254" y="178799"/>
                  </a:lnTo>
                  <a:lnTo>
                    <a:pt x="146746" y="181543"/>
                  </a:lnTo>
                  <a:lnTo>
                    <a:pt x="140693" y="184166"/>
                  </a:lnTo>
                  <a:lnTo>
                    <a:pt x="134277" y="186709"/>
                  </a:lnTo>
                  <a:lnTo>
                    <a:pt x="128412" y="189197"/>
                  </a:lnTo>
                  <a:lnTo>
                    <a:pt x="117661" y="194079"/>
                  </a:lnTo>
                  <a:lnTo>
                    <a:pt x="102684" y="201290"/>
                  </a:lnTo>
                  <a:lnTo>
                    <a:pt x="98618" y="203681"/>
                  </a:lnTo>
                  <a:lnTo>
                    <a:pt x="95114" y="206068"/>
                  </a:lnTo>
                  <a:lnTo>
                    <a:pt x="89103" y="210044"/>
                  </a:lnTo>
                  <a:lnTo>
                    <a:pt x="83787" y="211811"/>
                  </a:lnTo>
                  <a:lnTo>
                    <a:pt x="78778" y="212596"/>
                  </a:lnTo>
                  <a:lnTo>
                    <a:pt x="76331" y="212806"/>
                  </a:lnTo>
                  <a:lnTo>
                    <a:pt x="74700" y="212152"/>
                  </a:lnTo>
                  <a:lnTo>
                    <a:pt x="73612" y="210922"/>
                  </a:lnTo>
                  <a:lnTo>
                    <a:pt x="71437" y="2060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221"/>
            <p:cNvSpPr/>
            <p:nvPr/>
          </p:nvSpPr>
          <p:spPr>
            <a:xfrm>
              <a:off x="7523681" y="1900237"/>
              <a:ext cx="197498" cy="200026"/>
            </a:xfrm>
            <a:custGeom>
              <a:avLst/>
              <a:gdLst/>
              <a:ahLst/>
              <a:cxnLst/>
              <a:rect l="0" t="0" r="0" b="0"/>
              <a:pathLst>
                <a:path w="197498" h="200026">
                  <a:moveTo>
                    <a:pt x="20119" y="0"/>
                  </a:moveTo>
                  <a:lnTo>
                    <a:pt x="20119" y="3792"/>
                  </a:lnTo>
                  <a:lnTo>
                    <a:pt x="20912" y="4910"/>
                  </a:lnTo>
                  <a:lnTo>
                    <a:pt x="22235" y="5654"/>
                  </a:lnTo>
                  <a:lnTo>
                    <a:pt x="23911" y="6151"/>
                  </a:lnTo>
                  <a:lnTo>
                    <a:pt x="24235" y="8069"/>
                  </a:lnTo>
                  <a:lnTo>
                    <a:pt x="23656" y="10936"/>
                  </a:lnTo>
                  <a:lnTo>
                    <a:pt x="22477" y="14434"/>
                  </a:lnTo>
                  <a:lnTo>
                    <a:pt x="21166" y="20438"/>
                  </a:lnTo>
                  <a:lnTo>
                    <a:pt x="20584" y="25752"/>
                  </a:lnTo>
                  <a:lnTo>
                    <a:pt x="20326" y="30760"/>
                  </a:lnTo>
                  <a:lnTo>
                    <a:pt x="19463" y="34001"/>
                  </a:lnTo>
                  <a:lnTo>
                    <a:pt x="18094" y="37748"/>
                  </a:lnTo>
                  <a:lnTo>
                    <a:pt x="16388" y="41834"/>
                  </a:lnTo>
                  <a:lnTo>
                    <a:pt x="15250" y="46146"/>
                  </a:lnTo>
                  <a:lnTo>
                    <a:pt x="14491" y="50608"/>
                  </a:lnTo>
                  <a:lnTo>
                    <a:pt x="13986" y="55170"/>
                  </a:lnTo>
                  <a:lnTo>
                    <a:pt x="12855" y="59799"/>
                  </a:lnTo>
                  <a:lnTo>
                    <a:pt x="11307" y="64472"/>
                  </a:lnTo>
                  <a:lnTo>
                    <a:pt x="9482" y="69175"/>
                  </a:lnTo>
                  <a:lnTo>
                    <a:pt x="7471" y="73898"/>
                  </a:lnTo>
                  <a:lnTo>
                    <a:pt x="3121" y="83379"/>
                  </a:lnTo>
                  <a:lnTo>
                    <a:pt x="1643" y="88130"/>
                  </a:lnTo>
                  <a:lnTo>
                    <a:pt x="658" y="92884"/>
                  </a:lnTo>
                  <a:lnTo>
                    <a:pt x="0" y="97642"/>
                  </a:lnTo>
                  <a:lnTo>
                    <a:pt x="357" y="101607"/>
                  </a:lnTo>
                  <a:lnTo>
                    <a:pt x="1388" y="105044"/>
                  </a:lnTo>
                  <a:lnTo>
                    <a:pt x="2868" y="108129"/>
                  </a:lnTo>
                  <a:lnTo>
                    <a:pt x="3857" y="111774"/>
                  </a:lnTo>
                  <a:lnTo>
                    <a:pt x="4514" y="115791"/>
                  </a:lnTo>
                  <a:lnTo>
                    <a:pt x="4954" y="120056"/>
                  </a:lnTo>
                  <a:lnTo>
                    <a:pt x="5246" y="124488"/>
                  </a:lnTo>
                  <a:lnTo>
                    <a:pt x="5441" y="129029"/>
                  </a:lnTo>
                  <a:lnTo>
                    <a:pt x="5571" y="133645"/>
                  </a:lnTo>
                  <a:lnTo>
                    <a:pt x="6452" y="137515"/>
                  </a:lnTo>
                  <a:lnTo>
                    <a:pt x="7832" y="140889"/>
                  </a:lnTo>
                  <a:lnTo>
                    <a:pt x="11483" y="146755"/>
                  </a:lnTo>
                  <a:lnTo>
                    <a:pt x="15751" y="152008"/>
                  </a:lnTo>
                  <a:lnTo>
                    <a:pt x="18001" y="155314"/>
                  </a:lnTo>
                  <a:lnTo>
                    <a:pt x="20294" y="159105"/>
                  </a:lnTo>
                  <a:lnTo>
                    <a:pt x="22617" y="163220"/>
                  </a:lnTo>
                  <a:lnTo>
                    <a:pt x="25753" y="165963"/>
                  </a:lnTo>
                  <a:lnTo>
                    <a:pt x="29431" y="167792"/>
                  </a:lnTo>
                  <a:lnTo>
                    <a:pt x="33470" y="169012"/>
                  </a:lnTo>
                  <a:lnTo>
                    <a:pt x="37752" y="170618"/>
                  </a:lnTo>
                  <a:lnTo>
                    <a:pt x="42192" y="172483"/>
                  </a:lnTo>
                  <a:lnTo>
                    <a:pt x="46741" y="174520"/>
                  </a:lnTo>
                  <a:lnTo>
                    <a:pt x="51360" y="175878"/>
                  </a:lnTo>
                  <a:lnTo>
                    <a:pt x="56027" y="176783"/>
                  </a:lnTo>
                  <a:lnTo>
                    <a:pt x="60727" y="177387"/>
                  </a:lnTo>
                  <a:lnTo>
                    <a:pt x="65448" y="177789"/>
                  </a:lnTo>
                  <a:lnTo>
                    <a:pt x="70181" y="178057"/>
                  </a:lnTo>
                  <a:lnTo>
                    <a:pt x="74925" y="178236"/>
                  </a:lnTo>
                  <a:lnTo>
                    <a:pt x="92978" y="178488"/>
                  </a:lnTo>
                  <a:lnTo>
                    <a:pt x="109617" y="178562"/>
                  </a:lnTo>
                  <a:lnTo>
                    <a:pt x="115502" y="177779"/>
                  </a:lnTo>
                  <a:lnTo>
                    <a:pt x="121808" y="176463"/>
                  </a:lnTo>
                  <a:lnTo>
                    <a:pt x="128393" y="174792"/>
                  </a:lnTo>
                  <a:lnTo>
                    <a:pt x="134370" y="173678"/>
                  </a:lnTo>
                  <a:lnTo>
                    <a:pt x="139943" y="172935"/>
                  </a:lnTo>
                  <a:lnTo>
                    <a:pt x="145245" y="172440"/>
                  </a:lnTo>
                  <a:lnTo>
                    <a:pt x="150367" y="171316"/>
                  </a:lnTo>
                  <a:lnTo>
                    <a:pt x="155370" y="169774"/>
                  </a:lnTo>
                  <a:lnTo>
                    <a:pt x="160293" y="167951"/>
                  </a:lnTo>
                  <a:lnTo>
                    <a:pt x="164368" y="165942"/>
                  </a:lnTo>
                  <a:lnTo>
                    <a:pt x="167878" y="163810"/>
                  </a:lnTo>
                  <a:lnTo>
                    <a:pt x="171013" y="161594"/>
                  </a:lnTo>
                  <a:lnTo>
                    <a:pt x="174689" y="159323"/>
                  </a:lnTo>
                  <a:lnTo>
                    <a:pt x="178729" y="157015"/>
                  </a:lnTo>
                  <a:lnTo>
                    <a:pt x="183009" y="154683"/>
                  </a:lnTo>
                  <a:lnTo>
                    <a:pt x="185862" y="151541"/>
                  </a:lnTo>
                  <a:lnTo>
                    <a:pt x="187764" y="147858"/>
                  </a:lnTo>
                  <a:lnTo>
                    <a:pt x="189032" y="143816"/>
                  </a:lnTo>
                  <a:lnTo>
                    <a:pt x="190671" y="141121"/>
                  </a:lnTo>
                  <a:lnTo>
                    <a:pt x="192558" y="139324"/>
                  </a:lnTo>
                  <a:lnTo>
                    <a:pt x="194609" y="138127"/>
                  </a:lnTo>
                  <a:lnTo>
                    <a:pt x="195978" y="136535"/>
                  </a:lnTo>
                  <a:lnTo>
                    <a:pt x="196889" y="134679"/>
                  </a:lnTo>
                  <a:lnTo>
                    <a:pt x="197497" y="132649"/>
                  </a:lnTo>
                  <a:lnTo>
                    <a:pt x="197108" y="130501"/>
                  </a:lnTo>
                  <a:lnTo>
                    <a:pt x="193563" y="124480"/>
                  </a:lnTo>
                  <a:lnTo>
                    <a:pt x="191365" y="121550"/>
                  </a:lnTo>
                  <a:lnTo>
                    <a:pt x="188039" y="118051"/>
                  </a:lnTo>
                  <a:lnTo>
                    <a:pt x="185247" y="116801"/>
                  </a:lnTo>
                  <a:lnTo>
                    <a:pt x="181799" y="115967"/>
                  </a:lnTo>
                  <a:lnTo>
                    <a:pt x="177910" y="115412"/>
                  </a:lnTo>
                  <a:lnTo>
                    <a:pt x="173732" y="115041"/>
                  </a:lnTo>
                  <a:lnTo>
                    <a:pt x="169359" y="114794"/>
                  </a:lnTo>
                  <a:lnTo>
                    <a:pt x="164856" y="114629"/>
                  </a:lnTo>
                  <a:lnTo>
                    <a:pt x="160267" y="115313"/>
                  </a:lnTo>
                  <a:lnTo>
                    <a:pt x="155620" y="116563"/>
                  </a:lnTo>
                  <a:lnTo>
                    <a:pt x="150934" y="118190"/>
                  </a:lnTo>
                  <a:lnTo>
                    <a:pt x="146222" y="120068"/>
                  </a:lnTo>
                  <a:lnTo>
                    <a:pt x="141494" y="122114"/>
                  </a:lnTo>
                  <a:lnTo>
                    <a:pt x="136755" y="124272"/>
                  </a:lnTo>
                  <a:lnTo>
                    <a:pt x="132801" y="126504"/>
                  </a:lnTo>
                  <a:lnTo>
                    <a:pt x="129371" y="128786"/>
                  </a:lnTo>
                  <a:lnTo>
                    <a:pt x="126291" y="131101"/>
                  </a:lnTo>
                  <a:lnTo>
                    <a:pt x="122650" y="133438"/>
                  </a:lnTo>
                  <a:lnTo>
                    <a:pt x="118636" y="135790"/>
                  </a:lnTo>
                  <a:lnTo>
                    <a:pt x="114372" y="138152"/>
                  </a:lnTo>
                  <a:lnTo>
                    <a:pt x="105400" y="142892"/>
                  </a:lnTo>
                  <a:lnTo>
                    <a:pt x="100786" y="145268"/>
                  </a:lnTo>
                  <a:lnTo>
                    <a:pt x="96915" y="147645"/>
                  </a:lnTo>
                  <a:lnTo>
                    <a:pt x="93542" y="150024"/>
                  </a:lnTo>
                  <a:lnTo>
                    <a:pt x="90499" y="152403"/>
                  </a:lnTo>
                  <a:lnTo>
                    <a:pt x="86883" y="154784"/>
                  </a:lnTo>
                  <a:lnTo>
                    <a:pt x="82884" y="157164"/>
                  </a:lnTo>
                  <a:lnTo>
                    <a:pt x="78631" y="159545"/>
                  </a:lnTo>
                  <a:lnTo>
                    <a:pt x="75002" y="162719"/>
                  </a:lnTo>
                  <a:lnTo>
                    <a:pt x="71788" y="166423"/>
                  </a:lnTo>
                  <a:lnTo>
                    <a:pt x="68854" y="170480"/>
                  </a:lnTo>
                  <a:lnTo>
                    <a:pt x="66102" y="173979"/>
                  </a:lnTo>
                  <a:lnTo>
                    <a:pt x="60928" y="179982"/>
                  </a:lnTo>
                  <a:lnTo>
                    <a:pt x="59231" y="182694"/>
                  </a:lnTo>
                  <a:lnTo>
                    <a:pt x="57346" y="187825"/>
                  </a:lnTo>
                  <a:lnTo>
                    <a:pt x="56049" y="189510"/>
                  </a:lnTo>
                  <a:lnTo>
                    <a:pt x="54392" y="190634"/>
                  </a:lnTo>
                  <a:lnTo>
                    <a:pt x="52492" y="191383"/>
                  </a:lnTo>
                  <a:lnTo>
                    <a:pt x="51226" y="192676"/>
                  </a:lnTo>
                  <a:lnTo>
                    <a:pt x="50382" y="194332"/>
                  </a:lnTo>
                  <a:lnTo>
                    <a:pt x="48694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222"/>
            <p:cNvSpPr/>
            <p:nvPr/>
          </p:nvSpPr>
          <p:spPr>
            <a:xfrm>
              <a:off x="5650706" y="2493168"/>
              <a:ext cx="185738" cy="14289"/>
            </a:xfrm>
            <a:custGeom>
              <a:avLst/>
              <a:gdLst/>
              <a:ahLst/>
              <a:cxnLst/>
              <a:rect l="0" t="0" r="0" b="0"/>
              <a:pathLst>
                <a:path w="185738" h="14289">
                  <a:moveTo>
                    <a:pt x="0" y="14288"/>
                  </a:moveTo>
                  <a:lnTo>
                    <a:pt x="27641" y="14288"/>
                  </a:lnTo>
                  <a:lnTo>
                    <a:pt x="31921" y="13494"/>
                  </a:lnTo>
                  <a:lnTo>
                    <a:pt x="36362" y="12171"/>
                  </a:lnTo>
                  <a:lnTo>
                    <a:pt x="40910" y="10496"/>
                  </a:lnTo>
                  <a:lnTo>
                    <a:pt x="45530" y="9378"/>
                  </a:lnTo>
                  <a:lnTo>
                    <a:pt x="50197" y="8633"/>
                  </a:lnTo>
                  <a:lnTo>
                    <a:pt x="54896" y="8137"/>
                  </a:lnTo>
                  <a:lnTo>
                    <a:pt x="59616" y="7806"/>
                  </a:lnTo>
                  <a:lnTo>
                    <a:pt x="64350" y="7585"/>
                  </a:lnTo>
                  <a:lnTo>
                    <a:pt x="74638" y="7340"/>
                  </a:lnTo>
                  <a:lnTo>
                    <a:pt x="161917" y="7144"/>
                  </a:lnTo>
                  <a:lnTo>
                    <a:pt x="165889" y="6350"/>
                  </a:lnTo>
                  <a:lnTo>
                    <a:pt x="169330" y="5027"/>
                  </a:lnTo>
                  <a:lnTo>
                    <a:pt x="172418" y="3352"/>
                  </a:lnTo>
                  <a:lnTo>
                    <a:pt x="175270" y="2235"/>
                  </a:lnTo>
                  <a:lnTo>
                    <a:pt x="177966" y="1490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223"/>
            <p:cNvSpPr/>
            <p:nvPr/>
          </p:nvSpPr>
          <p:spPr>
            <a:xfrm>
              <a:off x="5911719" y="2400307"/>
              <a:ext cx="217619" cy="199590"/>
            </a:xfrm>
            <a:custGeom>
              <a:avLst/>
              <a:gdLst/>
              <a:ahLst/>
              <a:cxnLst/>
              <a:rect l="0" t="0" r="0" b="0"/>
              <a:pathLst>
                <a:path w="217619" h="199590">
                  <a:moveTo>
                    <a:pt x="17593" y="14280"/>
                  </a:moveTo>
                  <a:lnTo>
                    <a:pt x="23744" y="8129"/>
                  </a:lnTo>
                  <a:lnTo>
                    <a:pt x="26412" y="7578"/>
                  </a:lnTo>
                  <a:lnTo>
                    <a:pt x="28235" y="7430"/>
                  </a:lnTo>
                  <a:lnTo>
                    <a:pt x="34494" y="5150"/>
                  </a:lnTo>
                  <a:lnTo>
                    <a:pt x="38385" y="3431"/>
                  </a:lnTo>
                  <a:lnTo>
                    <a:pt x="42567" y="2285"/>
                  </a:lnTo>
                  <a:lnTo>
                    <a:pt x="46942" y="1521"/>
                  </a:lnTo>
                  <a:lnTo>
                    <a:pt x="51447" y="1011"/>
                  </a:lnTo>
                  <a:lnTo>
                    <a:pt x="55243" y="672"/>
                  </a:lnTo>
                  <a:lnTo>
                    <a:pt x="61579" y="294"/>
                  </a:lnTo>
                  <a:lnTo>
                    <a:pt x="71273" y="127"/>
                  </a:lnTo>
                  <a:lnTo>
                    <a:pt x="101727" y="0"/>
                  </a:lnTo>
                  <a:lnTo>
                    <a:pt x="106226" y="791"/>
                  </a:lnTo>
                  <a:lnTo>
                    <a:pt x="110813" y="2113"/>
                  </a:lnTo>
                  <a:lnTo>
                    <a:pt x="115458" y="3787"/>
                  </a:lnTo>
                  <a:lnTo>
                    <a:pt x="119349" y="5697"/>
                  </a:lnTo>
                  <a:lnTo>
                    <a:pt x="129411" y="12178"/>
                  </a:lnTo>
                  <a:lnTo>
                    <a:pt x="133413" y="14466"/>
                  </a:lnTo>
                  <a:lnTo>
                    <a:pt x="137669" y="16785"/>
                  </a:lnTo>
                  <a:lnTo>
                    <a:pt x="141300" y="19919"/>
                  </a:lnTo>
                  <a:lnTo>
                    <a:pt x="144514" y="23596"/>
                  </a:lnTo>
                  <a:lnTo>
                    <a:pt x="147451" y="27634"/>
                  </a:lnTo>
                  <a:lnTo>
                    <a:pt x="150202" y="31120"/>
                  </a:lnTo>
                  <a:lnTo>
                    <a:pt x="155376" y="37110"/>
                  </a:lnTo>
                  <a:lnTo>
                    <a:pt x="157867" y="40613"/>
                  </a:lnTo>
                  <a:lnTo>
                    <a:pt x="160322" y="44535"/>
                  </a:lnTo>
                  <a:lnTo>
                    <a:pt x="162752" y="48738"/>
                  </a:lnTo>
                  <a:lnTo>
                    <a:pt x="164372" y="52333"/>
                  </a:lnTo>
                  <a:lnTo>
                    <a:pt x="166172" y="58444"/>
                  </a:lnTo>
                  <a:lnTo>
                    <a:pt x="166652" y="61979"/>
                  </a:lnTo>
                  <a:lnTo>
                    <a:pt x="166971" y="65923"/>
                  </a:lnTo>
                  <a:lnTo>
                    <a:pt x="167185" y="70140"/>
                  </a:lnTo>
                  <a:lnTo>
                    <a:pt x="166534" y="74539"/>
                  </a:lnTo>
                  <a:lnTo>
                    <a:pt x="165306" y="79059"/>
                  </a:lnTo>
                  <a:lnTo>
                    <a:pt x="163693" y="83660"/>
                  </a:lnTo>
                  <a:lnTo>
                    <a:pt x="161825" y="88314"/>
                  </a:lnTo>
                  <a:lnTo>
                    <a:pt x="159785" y="93005"/>
                  </a:lnTo>
                  <a:lnTo>
                    <a:pt x="155402" y="102450"/>
                  </a:lnTo>
                  <a:lnTo>
                    <a:pt x="150808" y="111940"/>
                  </a:lnTo>
                  <a:lnTo>
                    <a:pt x="147678" y="116693"/>
                  </a:lnTo>
                  <a:lnTo>
                    <a:pt x="144004" y="121449"/>
                  </a:lnTo>
                  <a:lnTo>
                    <a:pt x="139967" y="126207"/>
                  </a:lnTo>
                  <a:lnTo>
                    <a:pt x="135688" y="130967"/>
                  </a:lnTo>
                  <a:lnTo>
                    <a:pt x="126700" y="140489"/>
                  </a:lnTo>
                  <a:lnTo>
                    <a:pt x="121288" y="145250"/>
                  </a:lnTo>
                  <a:lnTo>
                    <a:pt x="115298" y="150012"/>
                  </a:lnTo>
                  <a:lnTo>
                    <a:pt x="108923" y="154775"/>
                  </a:lnTo>
                  <a:lnTo>
                    <a:pt x="103086" y="159537"/>
                  </a:lnTo>
                  <a:lnTo>
                    <a:pt x="97607" y="164299"/>
                  </a:lnTo>
                  <a:lnTo>
                    <a:pt x="92367" y="169062"/>
                  </a:lnTo>
                  <a:lnTo>
                    <a:pt x="86492" y="173030"/>
                  </a:lnTo>
                  <a:lnTo>
                    <a:pt x="80195" y="176470"/>
                  </a:lnTo>
                  <a:lnTo>
                    <a:pt x="62071" y="185103"/>
                  </a:lnTo>
                  <a:lnTo>
                    <a:pt x="41724" y="195131"/>
                  </a:lnTo>
                  <a:lnTo>
                    <a:pt x="37650" y="196760"/>
                  </a:lnTo>
                  <a:lnTo>
                    <a:pt x="31005" y="198570"/>
                  </a:lnTo>
                  <a:lnTo>
                    <a:pt x="27328" y="199052"/>
                  </a:lnTo>
                  <a:lnTo>
                    <a:pt x="23289" y="199374"/>
                  </a:lnTo>
                  <a:lnTo>
                    <a:pt x="19009" y="199589"/>
                  </a:lnTo>
                  <a:lnTo>
                    <a:pt x="16156" y="198938"/>
                  </a:lnTo>
                  <a:lnTo>
                    <a:pt x="14254" y="197710"/>
                  </a:lnTo>
                  <a:lnTo>
                    <a:pt x="9460" y="192190"/>
                  </a:lnTo>
                  <a:lnTo>
                    <a:pt x="7408" y="190037"/>
                  </a:lnTo>
                  <a:lnTo>
                    <a:pt x="5247" y="188601"/>
                  </a:lnTo>
                  <a:lnTo>
                    <a:pt x="729" y="187006"/>
                  </a:lnTo>
                  <a:lnTo>
                    <a:pt x="0" y="184993"/>
                  </a:lnTo>
                  <a:lnTo>
                    <a:pt x="308" y="182064"/>
                  </a:lnTo>
                  <a:lnTo>
                    <a:pt x="1308" y="178523"/>
                  </a:lnTo>
                  <a:lnTo>
                    <a:pt x="2418" y="172473"/>
                  </a:lnTo>
                  <a:lnTo>
                    <a:pt x="2713" y="169748"/>
                  </a:lnTo>
                  <a:lnTo>
                    <a:pt x="3704" y="167138"/>
                  </a:lnTo>
                  <a:lnTo>
                    <a:pt x="6923" y="162121"/>
                  </a:lnTo>
                  <a:lnTo>
                    <a:pt x="10999" y="157245"/>
                  </a:lnTo>
                  <a:lnTo>
                    <a:pt x="16250" y="151639"/>
                  </a:lnTo>
                  <a:lnTo>
                    <a:pt x="23875" y="143855"/>
                  </a:lnTo>
                  <a:lnTo>
                    <a:pt x="28925" y="141145"/>
                  </a:lnTo>
                  <a:lnTo>
                    <a:pt x="34673" y="139338"/>
                  </a:lnTo>
                  <a:lnTo>
                    <a:pt x="40886" y="138133"/>
                  </a:lnTo>
                  <a:lnTo>
                    <a:pt x="46615" y="136536"/>
                  </a:lnTo>
                  <a:lnTo>
                    <a:pt x="52022" y="134678"/>
                  </a:lnTo>
                  <a:lnTo>
                    <a:pt x="57215" y="132645"/>
                  </a:lnTo>
                  <a:lnTo>
                    <a:pt x="63058" y="131290"/>
                  </a:lnTo>
                  <a:lnTo>
                    <a:pt x="69334" y="130387"/>
                  </a:lnTo>
                  <a:lnTo>
                    <a:pt x="81071" y="129383"/>
                  </a:lnTo>
                  <a:lnTo>
                    <a:pt x="88932" y="128937"/>
                  </a:lnTo>
                  <a:lnTo>
                    <a:pt x="99306" y="128739"/>
                  </a:lnTo>
                  <a:lnTo>
                    <a:pt x="105405" y="128686"/>
                  </a:lnTo>
                  <a:lnTo>
                    <a:pt x="111060" y="129444"/>
                  </a:lnTo>
                  <a:lnTo>
                    <a:pt x="116417" y="130744"/>
                  </a:lnTo>
                  <a:lnTo>
                    <a:pt x="121575" y="132404"/>
                  </a:lnTo>
                  <a:lnTo>
                    <a:pt x="126602" y="134304"/>
                  </a:lnTo>
                  <a:lnTo>
                    <a:pt x="131541" y="136365"/>
                  </a:lnTo>
                  <a:lnTo>
                    <a:pt x="136421" y="138532"/>
                  </a:lnTo>
                  <a:lnTo>
                    <a:pt x="140468" y="140771"/>
                  </a:lnTo>
                  <a:lnTo>
                    <a:pt x="150750" y="147714"/>
                  </a:lnTo>
                  <a:lnTo>
                    <a:pt x="154783" y="150067"/>
                  </a:lnTo>
                  <a:lnTo>
                    <a:pt x="159059" y="152430"/>
                  </a:lnTo>
                  <a:lnTo>
                    <a:pt x="162704" y="154799"/>
                  </a:lnTo>
                  <a:lnTo>
                    <a:pt x="168870" y="159547"/>
                  </a:lnTo>
                  <a:lnTo>
                    <a:pt x="174257" y="164304"/>
                  </a:lnTo>
                  <a:lnTo>
                    <a:pt x="179296" y="169064"/>
                  </a:lnTo>
                  <a:lnTo>
                    <a:pt x="191395" y="180968"/>
                  </a:lnTo>
                  <a:lnTo>
                    <a:pt x="193786" y="182555"/>
                  </a:lnTo>
                  <a:lnTo>
                    <a:pt x="198559" y="184319"/>
                  </a:lnTo>
                  <a:lnTo>
                    <a:pt x="203327" y="187220"/>
                  </a:lnTo>
                  <a:lnTo>
                    <a:pt x="205709" y="189104"/>
                  </a:lnTo>
                  <a:lnTo>
                    <a:pt x="210473" y="191199"/>
                  </a:lnTo>
                  <a:lnTo>
                    <a:pt x="217618" y="1928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224"/>
            <p:cNvSpPr/>
            <p:nvPr/>
          </p:nvSpPr>
          <p:spPr>
            <a:xfrm>
              <a:off x="6165056" y="2443170"/>
              <a:ext cx="192882" cy="142868"/>
            </a:xfrm>
            <a:custGeom>
              <a:avLst/>
              <a:gdLst/>
              <a:ahLst/>
              <a:cxnLst/>
              <a:rect l="0" t="0" r="0" b="0"/>
              <a:pathLst>
                <a:path w="192882" h="142868">
                  <a:moveTo>
                    <a:pt x="0" y="7136"/>
                  </a:moveTo>
                  <a:lnTo>
                    <a:pt x="0" y="0"/>
                  </a:lnTo>
                  <a:lnTo>
                    <a:pt x="16793" y="16785"/>
                  </a:lnTo>
                  <a:lnTo>
                    <a:pt x="19926" y="19125"/>
                  </a:lnTo>
                  <a:lnTo>
                    <a:pt x="23603" y="21478"/>
                  </a:lnTo>
                  <a:lnTo>
                    <a:pt x="27641" y="23841"/>
                  </a:lnTo>
                  <a:lnTo>
                    <a:pt x="31128" y="27004"/>
                  </a:lnTo>
                  <a:lnTo>
                    <a:pt x="34246" y="30700"/>
                  </a:lnTo>
                  <a:lnTo>
                    <a:pt x="37118" y="34752"/>
                  </a:lnTo>
                  <a:lnTo>
                    <a:pt x="40620" y="38246"/>
                  </a:lnTo>
                  <a:lnTo>
                    <a:pt x="44543" y="41370"/>
                  </a:lnTo>
                  <a:lnTo>
                    <a:pt x="48745" y="44246"/>
                  </a:lnTo>
                  <a:lnTo>
                    <a:pt x="53134" y="46957"/>
                  </a:lnTo>
                  <a:lnTo>
                    <a:pt x="57648" y="49558"/>
                  </a:lnTo>
                  <a:lnTo>
                    <a:pt x="62244" y="52086"/>
                  </a:lnTo>
                  <a:lnTo>
                    <a:pt x="66896" y="55359"/>
                  </a:lnTo>
                  <a:lnTo>
                    <a:pt x="71585" y="59128"/>
                  </a:lnTo>
                  <a:lnTo>
                    <a:pt x="76299" y="63229"/>
                  </a:lnTo>
                  <a:lnTo>
                    <a:pt x="81028" y="66756"/>
                  </a:lnTo>
                  <a:lnTo>
                    <a:pt x="85769" y="69901"/>
                  </a:lnTo>
                  <a:lnTo>
                    <a:pt x="90517" y="72792"/>
                  </a:lnTo>
                  <a:lnTo>
                    <a:pt x="95269" y="76307"/>
                  </a:lnTo>
                  <a:lnTo>
                    <a:pt x="100025" y="80237"/>
                  </a:lnTo>
                  <a:lnTo>
                    <a:pt x="104784" y="84445"/>
                  </a:lnTo>
                  <a:lnTo>
                    <a:pt x="109543" y="88044"/>
                  </a:lnTo>
                  <a:lnTo>
                    <a:pt x="114304" y="91237"/>
                  </a:lnTo>
                  <a:lnTo>
                    <a:pt x="119065" y="94160"/>
                  </a:lnTo>
                  <a:lnTo>
                    <a:pt x="123826" y="96902"/>
                  </a:lnTo>
                  <a:lnTo>
                    <a:pt x="133351" y="102065"/>
                  </a:lnTo>
                  <a:lnTo>
                    <a:pt x="147637" y="109435"/>
                  </a:lnTo>
                  <a:lnTo>
                    <a:pt x="151606" y="111847"/>
                  </a:lnTo>
                  <a:lnTo>
                    <a:pt x="155046" y="114250"/>
                  </a:lnTo>
                  <a:lnTo>
                    <a:pt x="158132" y="116645"/>
                  </a:lnTo>
                  <a:lnTo>
                    <a:pt x="163679" y="119307"/>
                  </a:lnTo>
                  <a:lnTo>
                    <a:pt x="166269" y="120016"/>
                  </a:lnTo>
                  <a:lnTo>
                    <a:pt x="171264" y="122922"/>
                  </a:lnTo>
                  <a:lnTo>
                    <a:pt x="176130" y="126858"/>
                  </a:lnTo>
                  <a:lnTo>
                    <a:pt x="180938" y="131254"/>
                  </a:lnTo>
                  <a:lnTo>
                    <a:pt x="185583" y="135634"/>
                  </a:lnTo>
                  <a:lnTo>
                    <a:pt x="192881" y="1428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225"/>
            <p:cNvSpPr/>
            <p:nvPr/>
          </p:nvSpPr>
          <p:spPr>
            <a:xfrm>
              <a:off x="6200775" y="2436018"/>
              <a:ext cx="157163" cy="121445"/>
            </a:xfrm>
            <a:custGeom>
              <a:avLst/>
              <a:gdLst/>
              <a:ahLst/>
              <a:cxnLst/>
              <a:rect l="0" t="0" r="0" b="0"/>
              <a:pathLst>
                <a:path w="157163" h="121445">
                  <a:moveTo>
                    <a:pt x="157162" y="0"/>
                  </a:moveTo>
                  <a:lnTo>
                    <a:pt x="147219" y="0"/>
                  </a:lnTo>
                  <a:lnTo>
                    <a:pt x="144977" y="794"/>
                  </a:lnTo>
                  <a:lnTo>
                    <a:pt x="140370" y="3793"/>
                  </a:lnTo>
                  <a:lnTo>
                    <a:pt x="138029" y="6497"/>
                  </a:lnTo>
                  <a:lnTo>
                    <a:pt x="135676" y="9888"/>
                  </a:lnTo>
                  <a:lnTo>
                    <a:pt x="133313" y="13736"/>
                  </a:lnTo>
                  <a:lnTo>
                    <a:pt x="130150" y="17888"/>
                  </a:lnTo>
                  <a:lnTo>
                    <a:pt x="126454" y="22244"/>
                  </a:lnTo>
                  <a:lnTo>
                    <a:pt x="122402" y="26736"/>
                  </a:lnTo>
                  <a:lnTo>
                    <a:pt x="113668" y="35960"/>
                  </a:lnTo>
                  <a:lnTo>
                    <a:pt x="95125" y="54816"/>
                  </a:lnTo>
                  <a:lnTo>
                    <a:pt x="89610" y="58769"/>
                  </a:lnTo>
                  <a:lnTo>
                    <a:pt x="83552" y="62198"/>
                  </a:lnTo>
                  <a:lnTo>
                    <a:pt x="77133" y="65278"/>
                  </a:lnTo>
                  <a:lnTo>
                    <a:pt x="71266" y="68919"/>
                  </a:lnTo>
                  <a:lnTo>
                    <a:pt x="65766" y="72934"/>
                  </a:lnTo>
                  <a:lnTo>
                    <a:pt x="60513" y="77197"/>
                  </a:lnTo>
                  <a:lnTo>
                    <a:pt x="55423" y="81627"/>
                  </a:lnTo>
                  <a:lnTo>
                    <a:pt x="50442" y="86168"/>
                  </a:lnTo>
                  <a:lnTo>
                    <a:pt x="45534" y="90783"/>
                  </a:lnTo>
                  <a:lnTo>
                    <a:pt x="40675" y="94653"/>
                  </a:lnTo>
                  <a:lnTo>
                    <a:pt x="35848" y="98027"/>
                  </a:lnTo>
                  <a:lnTo>
                    <a:pt x="31042" y="101070"/>
                  </a:lnTo>
                  <a:lnTo>
                    <a:pt x="27044" y="103893"/>
                  </a:lnTo>
                  <a:lnTo>
                    <a:pt x="23586" y="106568"/>
                  </a:lnTo>
                  <a:lnTo>
                    <a:pt x="20486" y="109146"/>
                  </a:lnTo>
                  <a:lnTo>
                    <a:pt x="18420" y="111658"/>
                  </a:lnTo>
                  <a:lnTo>
                    <a:pt x="17042" y="114126"/>
                  </a:lnTo>
                  <a:lnTo>
                    <a:pt x="16124" y="116565"/>
                  </a:lnTo>
                  <a:lnTo>
                    <a:pt x="14718" y="118191"/>
                  </a:lnTo>
                  <a:lnTo>
                    <a:pt x="12987" y="119276"/>
                  </a:lnTo>
                  <a:lnTo>
                    <a:pt x="8297" y="121016"/>
                  </a:lnTo>
                  <a:lnTo>
                    <a:pt x="3693" y="121317"/>
                  </a:lnTo>
                  <a:lnTo>
                    <a:pt x="0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226"/>
            <p:cNvSpPr/>
            <p:nvPr/>
          </p:nvSpPr>
          <p:spPr>
            <a:xfrm>
              <a:off x="6472237" y="2450332"/>
              <a:ext cx="157164" cy="14262"/>
            </a:xfrm>
            <a:custGeom>
              <a:avLst/>
              <a:gdLst/>
              <a:ahLst/>
              <a:cxnLst/>
              <a:rect l="0" t="0" r="0" b="0"/>
              <a:pathLst>
                <a:path w="157164" h="14262">
                  <a:moveTo>
                    <a:pt x="0" y="14261"/>
                  </a:moveTo>
                  <a:lnTo>
                    <a:pt x="3792" y="10469"/>
                  </a:lnTo>
                  <a:lnTo>
                    <a:pt x="6497" y="9352"/>
                  </a:lnTo>
                  <a:lnTo>
                    <a:pt x="9888" y="8607"/>
                  </a:lnTo>
                  <a:lnTo>
                    <a:pt x="19151" y="7412"/>
                  </a:lnTo>
                  <a:lnTo>
                    <a:pt x="21499" y="7314"/>
                  </a:lnTo>
                  <a:lnTo>
                    <a:pt x="32387" y="7176"/>
                  </a:lnTo>
                  <a:lnTo>
                    <a:pt x="54957" y="7125"/>
                  </a:lnTo>
                  <a:lnTo>
                    <a:pt x="59657" y="6329"/>
                  </a:lnTo>
                  <a:lnTo>
                    <a:pt x="64377" y="5004"/>
                  </a:lnTo>
                  <a:lnTo>
                    <a:pt x="69112" y="3327"/>
                  </a:lnTo>
                  <a:lnTo>
                    <a:pt x="74650" y="2209"/>
                  </a:lnTo>
                  <a:lnTo>
                    <a:pt x="80723" y="1464"/>
                  </a:lnTo>
                  <a:lnTo>
                    <a:pt x="92233" y="636"/>
                  </a:lnTo>
                  <a:lnTo>
                    <a:pt x="99995" y="268"/>
                  </a:lnTo>
                  <a:lnTo>
                    <a:pt x="108207" y="105"/>
                  </a:lnTo>
                  <a:lnTo>
                    <a:pt x="122621" y="0"/>
                  </a:lnTo>
                  <a:lnTo>
                    <a:pt x="125404" y="785"/>
                  </a:lnTo>
                  <a:lnTo>
                    <a:pt x="128053" y="2102"/>
                  </a:lnTo>
                  <a:lnTo>
                    <a:pt x="130612" y="3774"/>
                  </a:lnTo>
                  <a:lnTo>
                    <a:pt x="133906" y="4888"/>
                  </a:lnTo>
                  <a:lnTo>
                    <a:pt x="137689" y="5632"/>
                  </a:lnTo>
                  <a:lnTo>
                    <a:pt x="141799" y="6127"/>
                  </a:lnTo>
                  <a:lnTo>
                    <a:pt x="145333" y="6457"/>
                  </a:lnTo>
                  <a:lnTo>
                    <a:pt x="148482" y="6677"/>
                  </a:lnTo>
                  <a:lnTo>
                    <a:pt x="157163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227"/>
            <p:cNvSpPr/>
            <p:nvPr/>
          </p:nvSpPr>
          <p:spPr>
            <a:xfrm>
              <a:off x="6465093" y="2514600"/>
              <a:ext cx="200026" cy="7144"/>
            </a:xfrm>
            <a:custGeom>
              <a:avLst/>
              <a:gdLst/>
              <a:ahLst/>
              <a:cxnLst/>
              <a:rect l="0" t="0" r="0" b="0"/>
              <a:pathLst>
                <a:path w="200026" h="7144">
                  <a:moveTo>
                    <a:pt x="0" y="7143"/>
                  </a:moveTo>
                  <a:lnTo>
                    <a:pt x="9943" y="7143"/>
                  </a:lnTo>
                  <a:lnTo>
                    <a:pt x="12979" y="6350"/>
                  </a:lnTo>
                  <a:lnTo>
                    <a:pt x="16590" y="5027"/>
                  </a:lnTo>
                  <a:lnTo>
                    <a:pt x="20585" y="3351"/>
                  </a:lnTo>
                  <a:lnTo>
                    <a:pt x="24836" y="2234"/>
                  </a:lnTo>
                  <a:lnTo>
                    <a:pt x="29258" y="1489"/>
                  </a:lnTo>
                  <a:lnTo>
                    <a:pt x="33793" y="992"/>
                  </a:lnTo>
                  <a:lnTo>
                    <a:pt x="39197" y="662"/>
                  </a:lnTo>
                  <a:lnTo>
                    <a:pt x="51552" y="294"/>
                  </a:lnTo>
                  <a:lnTo>
                    <a:pt x="74771" y="58"/>
                  </a:lnTo>
                  <a:lnTo>
                    <a:pt x="157105" y="0"/>
                  </a:lnTo>
                  <a:lnTo>
                    <a:pt x="163474" y="794"/>
                  </a:lnTo>
                  <a:lnTo>
                    <a:pt x="169308" y="2117"/>
                  </a:lnTo>
                  <a:lnTo>
                    <a:pt x="174784" y="3792"/>
                  </a:lnTo>
                  <a:lnTo>
                    <a:pt x="180023" y="4909"/>
                  </a:lnTo>
                  <a:lnTo>
                    <a:pt x="185103" y="5654"/>
                  </a:lnTo>
                  <a:lnTo>
                    <a:pt x="200025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228"/>
            <p:cNvSpPr/>
            <p:nvPr/>
          </p:nvSpPr>
          <p:spPr>
            <a:xfrm>
              <a:off x="6765131" y="2478883"/>
              <a:ext cx="150020" cy="14286"/>
            </a:xfrm>
            <a:custGeom>
              <a:avLst/>
              <a:gdLst/>
              <a:ahLst/>
              <a:cxnLst/>
              <a:rect l="0" t="0" r="0" b="0"/>
              <a:pathLst>
                <a:path w="150020" h="14286">
                  <a:moveTo>
                    <a:pt x="0" y="7142"/>
                  </a:moveTo>
                  <a:lnTo>
                    <a:pt x="0" y="3349"/>
                  </a:lnTo>
                  <a:lnTo>
                    <a:pt x="794" y="2232"/>
                  </a:lnTo>
                  <a:lnTo>
                    <a:pt x="2117" y="1487"/>
                  </a:lnTo>
                  <a:lnTo>
                    <a:pt x="3793" y="991"/>
                  </a:lnTo>
                  <a:lnTo>
                    <a:pt x="5703" y="660"/>
                  </a:lnTo>
                  <a:lnTo>
                    <a:pt x="9943" y="292"/>
                  </a:lnTo>
                  <a:lnTo>
                    <a:pt x="14473" y="129"/>
                  </a:lnTo>
                  <a:lnTo>
                    <a:pt x="23603" y="37"/>
                  </a:lnTo>
                  <a:lnTo>
                    <a:pt x="54896" y="0"/>
                  </a:lnTo>
                  <a:lnTo>
                    <a:pt x="59616" y="793"/>
                  </a:lnTo>
                  <a:lnTo>
                    <a:pt x="64350" y="2115"/>
                  </a:lnTo>
                  <a:lnTo>
                    <a:pt x="69094" y="3791"/>
                  </a:lnTo>
                  <a:lnTo>
                    <a:pt x="73843" y="4908"/>
                  </a:lnTo>
                  <a:lnTo>
                    <a:pt x="78598" y="5652"/>
                  </a:lnTo>
                  <a:lnTo>
                    <a:pt x="83355" y="6149"/>
                  </a:lnTo>
                  <a:lnTo>
                    <a:pt x="88114" y="6480"/>
                  </a:lnTo>
                  <a:lnTo>
                    <a:pt x="92874" y="6700"/>
                  </a:lnTo>
                  <a:lnTo>
                    <a:pt x="102396" y="6946"/>
                  </a:lnTo>
                  <a:lnTo>
                    <a:pt x="111919" y="7054"/>
                  </a:lnTo>
                  <a:lnTo>
                    <a:pt x="115888" y="7877"/>
                  </a:lnTo>
                  <a:lnTo>
                    <a:pt x="119327" y="9219"/>
                  </a:lnTo>
                  <a:lnTo>
                    <a:pt x="122414" y="10908"/>
                  </a:lnTo>
                  <a:lnTo>
                    <a:pt x="126059" y="12034"/>
                  </a:lnTo>
                  <a:lnTo>
                    <a:pt x="130077" y="12784"/>
                  </a:lnTo>
                  <a:lnTo>
                    <a:pt x="134343" y="13285"/>
                  </a:lnTo>
                  <a:lnTo>
                    <a:pt x="137980" y="13618"/>
                  </a:lnTo>
                  <a:lnTo>
                    <a:pt x="141200" y="13841"/>
                  </a:lnTo>
                  <a:lnTo>
                    <a:pt x="150019" y="142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229"/>
            <p:cNvSpPr/>
            <p:nvPr/>
          </p:nvSpPr>
          <p:spPr>
            <a:xfrm>
              <a:off x="7043746" y="2378868"/>
              <a:ext cx="157027" cy="192883"/>
            </a:xfrm>
            <a:custGeom>
              <a:avLst/>
              <a:gdLst/>
              <a:ahLst/>
              <a:cxnLst/>
              <a:rect l="0" t="0" r="0" b="0"/>
              <a:pathLst>
                <a:path w="157027" h="192883">
                  <a:moveTo>
                    <a:pt x="35710" y="0"/>
                  </a:moveTo>
                  <a:lnTo>
                    <a:pt x="35710" y="17000"/>
                  </a:lnTo>
                  <a:lnTo>
                    <a:pt x="34916" y="20065"/>
                  </a:lnTo>
                  <a:lnTo>
                    <a:pt x="33594" y="23695"/>
                  </a:lnTo>
                  <a:lnTo>
                    <a:pt x="31917" y="27703"/>
                  </a:lnTo>
                  <a:lnTo>
                    <a:pt x="30800" y="31169"/>
                  </a:lnTo>
                  <a:lnTo>
                    <a:pt x="29559" y="37136"/>
                  </a:lnTo>
                  <a:lnTo>
                    <a:pt x="27640" y="40633"/>
                  </a:lnTo>
                  <a:lnTo>
                    <a:pt x="24774" y="44551"/>
                  </a:lnTo>
                  <a:lnTo>
                    <a:pt x="21276" y="48751"/>
                  </a:lnTo>
                  <a:lnTo>
                    <a:pt x="18150" y="53138"/>
                  </a:lnTo>
                  <a:lnTo>
                    <a:pt x="15271" y="57651"/>
                  </a:lnTo>
                  <a:lnTo>
                    <a:pt x="12559" y="62246"/>
                  </a:lnTo>
                  <a:lnTo>
                    <a:pt x="10751" y="66104"/>
                  </a:lnTo>
                  <a:lnTo>
                    <a:pt x="9546" y="69469"/>
                  </a:lnTo>
                  <a:lnTo>
                    <a:pt x="8742" y="72507"/>
                  </a:lnTo>
                  <a:lnTo>
                    <a:pt x="7412" y="76119"/>
                  </a:lnTo>
                  <a:lnTo>
                    <a:pt x="5733" y="80115"/>
                  </a:lnTo>
                  <a:lnTo>
                    <a:pt x="3819" y="84366"/>
                  </a:lnTo>
                  <a:lnTo>
                    <a:pt x="2543" y="88788"/>
                  </a:lnTo>
                  <a:lnTo>
                    <a:pt x="1692" y="93323"/>
                  </a:lnTo>
                  <a:lnTo>
                    <a:pt x="1126" y="97934"/>
                  </a:lnTo>
                  <a:lnTo>
                    <a:pt x="747" y="102596"/>
                  </a:lnTo>
                  <a:lnTo>
                    <a:pt x="495" y="107291"/>
                  </a:lnTo>
                  <a:lnTo>
                    <a:pt x="141" y="119367"/>
                  </a:lnTo>
                  <a:lnTo>
                    <a:pt x="4" y="141203"/>
                  </a:lnTo>
                  <a:lnTo>
                    <a:pt x="0" y="144142"/>
                  </a:lnTo>
                  <a:lnTo>
                    <a:pt x="791" y="146895"/>
                  </a:lnTo>
                  <a:lnTo>
                    <a:pt x="3786" y="152070"/>
                  </a:lnTo>
                  <a:lnTo>
                    <a:pt x="5696" y="155355"/>
                  </a:lnTo>
                  <a:lnTo>
                    <a:pt x="9935" y="163239"/>
                  </a:lnTo>
                  <a:lnTo>
                    <a:pt x="12177" y="166770"/>
                  </a:lnTo>
                  <a:lnTo>
                    <a:pt x="14465" y="169917"/>
                  </a:lnTo>
                  <a:lnTo>
                    <a:pt x="16784" y="172809"/>
                  </a:lnTo>
                  <a:lnTo>
                    <a:pt x="19918" y="174738"/>
                  </a:lnTo>
                  <a:lnTo>
                    <a:pt x="23594" y="176023"/>
                  </a:lnTo>
                  <a:lnTo>
                    <a:pt x="27633" y="176880"/>
                  </a:lnTo>
                  <a:lnTo>
                    <a:pt x="31119" y="178245"/>
                  </a:lnTo>
                  <a:lnTo>
                    <a:pt x="34237" y="179949"/>
                  </a:lnTo>
                  <a:lnTo>
                    <a:pt x="37110" y="181878"/>
                  </a:lnTo>
                  <a:lnTo>
                    <a:pt x="40612" y="183165"/>
                  </a:lnTo>
                  <a:lnTo>
                    <a:pt x="44534" y="184023"/>
                  </a:lnTo>
                  <a:lnTo>
                    <a:pt x="48736" y="184594"/>
                  </a:lnTo>
                  <a:lnTo>
                    <a:pt x="52332" y="185769"/>
                  </a:lnTo>
                  <a:lnTo>
                    <a:pt x="55522" y="187346"/>
                  </a:lnTo>
                  <a:lnTo>
                    <a:pt x="58443" y="189191"/>
                  </a:lnTo>
                  <a:lnTo>
                    <a:pt x="62772" y="189628"/>
                  </a:lnTo>
                  <a:lnTo>
                    <a:pt x="68039" y="189125"/>
                  </a:lnTo>
                  <a:lnTo>
                    <a:pt x="73931" y="187996"/>
                  </a:lnTo>
                  <a:lnTo>
                    <a:pt x="79447" y="187243"/>
                  </a:lnTo>
                  <a:lnTo>
                    <a:pt x="84712" y="186741"/>
                  </a:lnTo>
                  <a:lnTo>
                    <a:pt x="94001" y="186184"/>
                  </a:lnTo>
                  <a:lnTo>
                    <a:pt x="100776" y="185936"/>
                  </a:lnTo>
                  <a:lnTo>
                    <a:pt x="104487" y="185076"/>
                  </a:lnTo>
                  <a:lnTo>
                    <a:pt x="108549" y="183709"/>
                  </a:lnTo>
                  <a:lnTo>
                    <a:pt x="112845" y="182004"/>
                  </a:lnTo>
                  <a:lnTo>
                    <a:pt x="117295" y="180074"/>
                  </a:lnTo>
                  <a:lnTo>
                    <a:pt x="126474" y="175812"/>
                  </a:lnTo>
                  <a:lnTo>
                    <a:pt x="130351" y="173564"/>
                  </a:lnTo>
                  <a:lnTo>
                    <a:pt x="133729" y="171272"/>
                  </a:lnTo>
                  <a:lnTo>
                    <a:pt x="136774" y="168950"/>
                  </a:lnTo>
                  <a:lnTo>
                    <a:pt x="139599" y="166609"/>
                  </a:lnTo>
                  <a:lnTo>
                    <a:pt x="142275" y="164254"/>
                  </a:lnTo>
                  <a:lnTo>
                    <a:pt x="147367" y="159521"/>
                  </a:lnTo>
                  <a:lnTo>
                    <a:pt x="152275" y="154771"/>
                  </a:lnTo>
                  <a:lnTo>
                    <a:pt x="153901" y="152393"/>
                  </a:lnTo>
                  <a:lnTo>
                    <a:pt x="155708" y="147635"/>
                  </a:lnTo>
                  <a:lnTo>
                    <a:pt x="156726" y="144286"/>
                  </a:lnTo>
                  <a:lnTo>
                    <a:pt x="157026" y="139501"/>
                  </a:lnTo>
                  <a:lnTo>
                    <a:pt x="156275" y="137451"/>
                  </a:lnTo>
                  <a:lnTo>
                    <a:pt x="153324" y="133056"/>
                  </a:lnTo>
                  <a:lnTo>
                    <a:pt x="151425" y="131567"/>
                  </a:lnTo>
                  <a:lnTo>
                    <a:pt x="149366" y="130574"/>
                  </a:lnTo>
                  <a:lnTo>
                    <a:pt x="144961" y="129470"/>
                  </a:lnTo>
                  <a:lnTo>
                    <a:pt x="140358" y="128980"/>
                  </a:lnTo>
                  <a:lnTo>
                    <a:pt x="137225" y="128849"/>
                  </a:lnTo>
                  <a:lnTo>
                    <a:pt x="129511" y="128704"/>
                  </a:lnTo>
                  <a:lnTo>
                    <a:pt x="116244" y="128622"/>
                  </a:lnTo>
                  <a:lnTo>
                    <a:pt x="111624" y="129404"/>
                  </a:lnTo>
                  <a:lnTo>
                    <a:pt x="106957" y="130720"/>
                  </a:lnTo>
                  <a:lnTo>
                    <a:pt x="102258" y="132390"/>
                  </a:lnTo>
                  <a:lnTo>
                    <a:pt x="97537" y="134298"/>
                  </a:lnTo>
                  <a:lnTo>
                    <a:pt x="92803" y="136363"/>
                  </a:lnTo>
                  <a:lnTo>
                    <a:pt x="83310" y="140775"/>
                  </a:lnTo>
                  <a:lnTo>
                    <a:pt x="73798" y="145381"/>
                  </a:lnTo>
                  <a:lnTo>
                    <a:pt x="69833" y="147721"/>
                  </a:lnTo>
                  <a:lnTo>
                    <a:pt x="66396" y="150075"/>
                  </a:lnTo>
                  <a:lnTo>
                    <a:pt x="63311" y="152437"/>
                  </a:lnTo>
                  <a:lnTo>
                    <a:pt x="59667" y="154806"/>
                  </a:lnTo>
                  <a:lnTo>
                    <a:pt x="55650" y="157179"/>
                  </a:lnTo>
                  <a:lnTo>
                    <a:pt x="51385" y="159555"/>
                  </a:lnTo>
                  <a:lnTo>
                    <a:pt x="47748" y="161933"/>
                  </a:lnTo>
                  <a:lnTo>
                    <a:pt x="44529" y="164312"/>
                  </a:lnTo>
                  <a:lnTo>
                    <a:pt x="41589" y="166691"/>
                  </a:lnTo>
                  <a:lnTo>
                    <a:pt x="38836" y="169071"/>
                  </a:lnTo>
                  <a:lnTo>
                    <a:pt x="36207" y="171452"/>
                  </a:lnTo>
                  <a:lnTo>
                    <a:pt x="33659" y="173832"/>
                  </a:lnTo>
                  <a:lnTo>
                    <a:pt x="31962" y="176214"/>
                  </a:lnTo>
                  <a:lnTo>
                    <a:pt x="30075" y="180976"/>
                  </a:lnTo>
                  <a:lnTo>
                    <a:pt x="29237" y="185738"/>
                  </a:lnTo>
                  <a:lnTo>
                    <a:pt x="28566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230"/>
            <p:cNvSpPr/>
            <p:nvPr/>
          </p:nvSpPr>
          <p:spPr>
            <a:xfrm>
              <a:off x="5715000" y="2686050"/>
              <a:ext cx="485776" cy="21432"/>
            </a:xfrm>
            <a:custGeom>
              <a:avLst/>
              <a:gdLst/>
              <a:ahLst/>
              <a:cxnLst/>
              <a:rect l="0" t="0" r="0" b="0"/>
              <a:pathLst>
                <a:path w="485776" h="21432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3792" y="6150"/>
                  </a:lnTo>
                  <a:lnTo>
                    <a:pt x="9887" y="6702"/>
                  </a:lnTo>
                  <a:lnTo>
                    <a:pt x="22943" y="7056"/>
                  </a:lnTo>
                  <a:lnTo>
                    <a:pt x="152537" y="7143"/>
                  </a:lnTo>
                  <a:lnTo>
                    <a:pt x="162016" y="7937"/>
                  </a:lnTo>
                  <a:lnTo>
                    <a:pt x="171511" y="9260"/>
                  </a:lnTo>
                  <a:lnTo>
                    <a:pt x="181015" y="10936"/>
                  </a:lnTo>
                  <a:lnTo>
                    <a:pt x="191321" y="12053"/>
                  </a:lnTo>
                  <a:lnTo>
                    <a:pt x="202159" y="12798"/>
                  </a:lnTo>
                  <a:lnTo>
                    <a:pt x="223199" y="13625"/>
                  </a:lnTo>
                  <a:lnTo>
                    <a:pt x="249224" y="14091"/>
                  </a:lnTo>
                  <a:lnTo>
                    <a:pt x="348650" y="14285"/>
                  </a:lnTo>
                  <a:lnTo>
                    <a:pt x="357052" y="15079"/>
                  </a:lnTo>
                  <a:lnTo>
                    <a:pt x="365828" y="16403"/>
                  </a:lnTo>
                  <a:lnTo>
                    <a:pt x="374854" y="18079"/>
                  </a:lnTo>
                  <a:lnTo>
                    <a:pt x="382459" y="19196"/>
                  </a:lnTo>
                  <a:lnTo>
                    <a:pt x="389116" y="19941"/>
                  </a:lnTo>
                  <a:lnTo>
                    <a:pt x="395142" y="20437"/>
                  </a:lnTo>
                  <a:lnTo>
                    <a:pt x="408187" y="20989"/>
                  </a:lnTo>
                  <a:lnTo>
                    <a:pt x="428919" y="21300"/>
                  </a:lnTo>
                  <a:lnTo>
                    <a:pt x="485775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231"/>
            <p:cNvSpPr/>
            <p:nvPr/>
          </p:nvSpPr>
          <p:spPr>
            <a:xfrm>
              <a:off x="5843587" y="2822774"/>
              <a:ext cx="185739" cy="13295"/>
            </a:xfrm>
            <a:custGeom>
              <a:avLst/>
              <a:gdLst/>
              <a:ahLst/>
              <a:cxnLst/>
              <a:rect l="0" t="0" r="0" b="0"/>
              <a:pathLst>
                <a:path w="185739" h="13295">
                  <a:moveTo>
                    <a:pt x="0" y="6151"/>
                  </a:moveTo>
                  <a:lnTo>
                    <a:pt x="37585" y="6151"/>
                  </a:lnTo>
                  <a:lnTo>
                    <a:pt x="43313" y="5357"/>
                  </a:lnTo>
                  <a:lnTo>
                    <a:pt x="48719" y="4034"/>
                  </a:lnTo>
                  <a:lnTo>
                    <a:pt x="53911" y="2358"/>
                  </a:lnTo>
                  <a:lnTo>
                    <a:pt x="59753" y="1241"/>
                  </a:lnTo>
                  <a:lnTo>
                    <a:pt x="66029" y="496"/>
                  </a:lnTo>
                  <a:lnTo>
                    <a:pt x="72594" y="0"/>
                  </a:lnTo>
                  <a:lnTo>
                    <a:pt x="78559" y="462"/>
                  </a:lnTo>
                  <a:lnTo>
                    <a:pt x="84123" y="1565"/>
                  </a:lnTo>
                  <a:lnTo>
                    <a:pt x="89419" y="3093"/>
                  </a:lnTo>
                  <a:lnTo>
                    <a:pt x="95331" y="4112"/>
                  </a:lnTo>
                  <a:lnTo>
                    <a:pt x="101655" y="4792"/>
                  </a:lnTo>
                  <a:lnTo>
                    <a:pt x="108251" y="5245"/>
                  </a:lnTo>
                  <a:lnTo>
                    <a:pt x="114236" y="5547"/>
                  </a:lnTo>
                  <a:lnTo>
                    <a:pt x="125119" y="5882"/>
                  </a:lnTo>
                  <a:lnTo>
                    <a:pt x="143964" y="6071"/>
                  </a:lnTo>
                  <a:lnTo>
                    <a:pt x="149951" y="6891"/>
                  </a:lnTo>
                  <a:lnTo>
                    <a:pt x="155530" y="8232"/>
                  </a:lnTo>
                  <a:lnTo>
                    <a:pt x="160837" y="9919"/>
                  </a:lnTo>
                  <a:lnTo>
                    <a:pt x="165168" y="11044"/>
                  </a:lnTo>
                  <a:lnTo>
                    <a:pt x="168849" y="11794"/>
                  </a:lnTo>
                  <a:lnTo>
                    <a:pt x="172098" y="12294"/>
                  </a:lnTo>
                  <a:lnTo>
                    <a:pt x="175057" y="12628"/>
                  </a:lnTo>
                  <a:lnTo>
                    <a:pt x="177823" y="12850"/>
                  </a:lnTo>
                  <a:lnTo>
                    <a:pt x="185738" y="132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SMARTPenAnnotation232"/>
            <p:cNvSpPr/>
            <p:nvPr/>
          </p:nvSpPr>
          <p:spPr>
            <a:xfrm>
              <a:off x="6057900" y="2757514"/>
              <a:ext cx="292894" cy="149992"/>
            </a:xfrm>
            <a:custGeom>
              <a:avLst/>
              <a:gdLst/>
              <a:ahLst/>
              <a:cxnLst/>
              <a:rect l="0" t="0" r="0" b="0"/>
              <a:pathLst>
                <a:path w="292894" h="149992">
                  <a:moveTo>
                    <a:pt x="0" y="14261"/>
                  </a:moveTo>
                  <a:lnTo>
                    <a:pt x="0" y="10468"/>
                  </a:lnTo>
                  <a:lnTo>
                    <a:pt x="1587" y="9351"/>
                  </a:lnTo>
                  <a:lnTo>
                    <a:pt x="7584" y="8110"/>
                  </a:lnTo>
                  <a:lnTo>
                    <a:pt x="16093" y="7411"/>
                  </a:lnTo>
                  <a:lnTo>
                    <a:pt x="23292" y="5131"/>
                  </a:lnTo>
                  <a:lnTo>
                    <a:pt x="27434" y="3412"/>
                  </a:lnTo>
                  <a:lnTo>
                    <a:pt x="32577" y="2265"/>
                  </a:lnTo>
                  <a:lnTo>
                    <a:pt x="38386" y="1501"/>
                  </a:lnTo>
                  <a:lnTo>
                    <a:pt x="44641" y="992"/>
                  </a:lnTo>
                  <a:lnTo>
                    <a:pt x="50398" y="652"/>
                  </a:lnTo>
                  <a:lnTo>
                    <a:pt x="61028" y="275"/>
                  </a:lnTo>
                  <a:lnTo>
                    <a:pt x="91263" y="13"/>
                  </a:lnTo>
                  <a:lnTo>
                    <a:pt x="96560" y="0"/>
                  </a:lnTo>
                  <a:lnTo>
                    <a:pt x="101680" y="784"/>
                  </a:lnTo>
                  <a:lnTo>
                    <a:pt x="106680" y="2101"/>
                  </a:lnTo>
                  <a:lnTo>
                    <a:pt x="115675" y="5682"/>
                  </a:lnTo>
                  <a:lnTo>
                    <a:pt x="122320" y="9919"/>
                  </a:lnTo>
                  <a:lnTo>
                    <a:pt x="127918" y="14447"/>
                  </a:lnTo>
                  <a:lnTo>
                    <a:pt x="130523" y="16767"/>
                  </a:lnTo>
                  <a:lnTo>
                    <a:pt x="133052" y="19900"/>
                  </a:lnTo>
                  <a:lnTo>
                    <a:pt x="135533" y="23576"/>
                  </a:lnTo>
                  <a:lnTo>
                    <a:pt x="137980" y="27615"/>
                  </a:lnTo>
                  <a:lnTo>
                    <a:pt x="139611" y="31101"/>
                  </a:lnTo>
                  <a:lnTo>
                    <a:pt x="140699" y="34219"/>
                  </a:lnTo>
                  <a:lnTo>
                    <a:pt x="141424" y="37091"/>
                  </a:lnTo>
                  <a:lnTo>
                    <a:pt x="141114" y="40593"/>
                  </a:lnTo>
                  <a:lnTo>
                    <a:pt x="140113" y="44516"/>
                  </a:lnTo>
                  <a:lnTo>
                    <a:pt x="138653" y="48718"/>
                  </a:lnTo>
                  <a:lnTo>
                    <a:pt x="136091" y="53107"/>
                  </a:lnTo>
                  <a:lnTo>
                    <a:pt x="132796" y="57621"/>
                  </a:lnTo>
                  <a:lnTo>
                    <a:pt x="129012" y="62217"/>
                  </a:lnTo>
                  <a:lnTo>
                    <a:pt x="125695" y="66869"/>
                  </a:lnTo>
                  <a:lnTo>
                    <a:pt x="122690" y="71558"/>
                  </a:lnTo>
                  <a:lnTo>
                    <a:pt x="119894" y="76271"/>
                  </a:lnTo>
                  <a:lnTo>
                    <a:pt x="118823" y="81001"/>
                  </a:lnTo>
                  <a:lnTo>
                    <a:pt x="118903" y="85742"/>
                  </a:lnTo>
                  <a:lnTo>
                    <a:pt x="119749" y="90490"/>
                  </a:lnTo>
                  <a:lnTo>
                    <a:pt x="118726" y="94449"/>
                  </a:lnTo>
                  <a:lnTo>
                    <a:pt x="116457" y="97882"/>
                  </a:lnTo>
                  <a:lnTo>
                    <a:pt x="91606" y="122682"/>
                  </a:lnTo>
                  <a:lnTo>
                    <a:pt x="88852" y="124642"/>
                  </a:lnTo>
                  <a:lnTo>
                    <a:pt x="83675" y="126819"/>
                  </a:lnTo>
                  <a:lnTo>
                    <a:pt x="81977" y="128193"/>
                  </a:lnTo>
                  <a:lnTo>
                    <a:pt x="80845" y="129903"/>
                  </a:lnTo>
                  <a:lnTo>
                    <a:pt x="78713" y="135365"/>
                  </a:lnTo>
                  <a:lnTo>
                    <a:pt x="78620" y="139396"/>
                  </a:lnTo>
                  <a:lnTo>
                    <a:pt x="79401" y="140547"/>
                  </a:lnTo>
                  <a:lnTo>
                    <a:pt x="80715" y="141314"/>
                  </a:lnTo>
                  <a:lnTo>
                    <a:pt x="82384" y="141825"/>
                  </a:lnTo>
                  <a:lnTo>
                    <a:pt x="83498" y="142960"/>
                  </a:lnTo>
                  <a:lnTo>
                    <a:pt x="84240" y="144510"/>
                  </a:lnTo>
                  <a:lnTo>
                    <a:pt x="84735" y="146337"/>
                  </a:lnTo>
                  <a:lnTo>
                    <a:pt x="85858" y="147555"/>
                  </a:lnTo>
                  <a:lnTo>
                    <a:pt x="87402" y="148368"/>
                  </a:lnTo>
                  <a:lnTo>
                    <a:pt x="89224" y="148909"/>
                  </a:lnTo>
                  <a:lnTo>
                    <a:pt x="95482" y="149511"/>
                  </a:lnTo>
                  <a:lnTo>
                    <a:pt x="103555" y="149778"/>
                  </a:lnTo>
                  <a:lnTo>
                    <a:pt x="122566" y="149964"/>
                  </a:lnTo>
                  <a:lnTo>
                    <a:pt x="172658" y="149991"/>
                  </a:lnTo>
                  <a:lnTo>
                    <a:pt x="179399" y="149198"/>
                  </a:lnTo>
                  <a:lnTo>
                    <a:pt x="186274" y="147875"/>
                  </a:lnTo>
                  <a:lnTo>
                    <a:pt x="193239" y="146199"/>
                  </a:lnTo>
                  <a:lnTo>
                    <a:pt x="200263" y="145082"/>
                  </a:lnTo>
                  <a:lnTo>
                    <a:pt x="207328" y="144337"/>
                  </a:lnTo>
                  <a:lnTo>
                    <a:pt x="214418" y="143841"/>
                  </a:lnTo>
                  <a:lnTo>
                    <a:pt x="221526" y="143510"/>
                  </a:lnTo>
                  <a:lnTo>
                    <a:pt x="235775" y="143142"/>
                  </a:lnTo>
                  <a:lnTo>
                    <a:pt x="268665" y="142874"/>
                  </a:lnTo>
                  <a:lnTo>
                    <a:pt x="273567" y="142071"/>
                  </a:lnTo>
                  <a:lnTo>
                    <a:pt x="278421" y="140743"/>
                  </a:lnTo>
                  <a:lnTo>
                    <a:pt x="292893" y="1357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3" name="SMARTPenAnnotation233"/>
            <p:cNvSpPr/>
            <p:nvPr/>
          </p:nvSpPr>
          <p:spPr>
            <a:xfrm>
              <a:off x="6893718" y="2678906"/>
              <a:ext cx="292895" cy="14288"/>
            </a:xfrm>
            <a:custGeom>
              <a:avLst/>
              <a:gdLst/>
              <a:ahLst/>
              <a:cxnLst/>
              <a:rect l="0" t="0" r="0" b="0"/>
              <a:pathLst>
                <a:path w="292895" h="14288">
                  <a:moveTo>
                    <a:pt x="0" y="14287"/>
                  </a:moveTo>
                  <a:lnTo>
                    <a:pt x="47967" y="14287"/>
                  </a:lnTo>
                  <a:lnTo>
                    <a:pt x="53409" y="13494"/>
                  </a:lnTo>
                  <a:lnTo>
                    <a:pt x="59419" y="12171"/>
                  </a:lnTo>
                  <a:lnTo>
                    <a:pt x="65806" y="10495"/>
                  </a:lnTo>
                  <a:lnTo>
                    <a:pt x="72446" y="9378"/>
                  </a:lnTo>
                  <a:lnTo>
                    <a:pt x="79254" y="8633"/>
                  </a:lnTo>
                  <a:lnTo>
                    <a:pt x="86173" y="8136"/>
                  </a:lnTo>
                  <a:lnTo>
                    <a:pt x="92374" y="7806"/>
                  </a:lnTo>
                  <a:lnTo>
                    <a:pt x="103497" y="7438"/>
                  </a:lnTo>
                  <a:lnTo>
                    <a:pt x="126269" y="7231"/>
                  </a:lnTo>
                  <a:lnTo>
                    <a:pt x="134185" y="6408"/>
                  </a:lnTo>
                  <a:lnTo>
                    <a:pt x="141844" y="5066"/>
                  </a:lnTo>
                  <a:lnTo>
                    <a:pt x="149332" y="3377"/>
                  </a:lnTo>
                  <a:lnTo>
                    <a:pt x="156705" y="2251"/>
                  </a:lnTo>
                  <a:lnTo>
                    <a:pt x="164001" y="1501"/>
                  </a:lnTo>
                  <a:lnTo>
                    <a:pt x="171246" y="1000"/>
                  </a:lnTo>
                  <a:lnTo>
                    <a:pt x="178458" y="667"/>
                  </a:lnTo>
                  <a:lnTo>
                    <a:pt x="192821" y="296"/>
                  </a:lnTo>
                  <a:lnTo>
                    <a:pt x="277094" y="0"/>
                  </a:lnTo>
                  <a:lnTo>
                    <a:pt x="279980" y="794"/>
                  </a:lnTo>
                  <a:lnTo>
                    <a:pt x="281903" y="2117"/>
                  </a:lnTo>
                  <a:lnTo>
                    <a:pt x="283185" y="3792"/>
                  </a:lnTo>
                  <a:lnTo>
                    <a:pt x="284834" y="4909"/>
                  </a:lnTo>
                  <a:lnTo>
                    <a:pt x="286728" y="5654"/>
                  </a:lnTo>
                  <a:lnTo>
                    <a:pt x="2928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" name="SMARTPenAnnotation234"/>
            <p:cNvSpPr/>
            <p:nvPr/>
          </p:nvSpPr>
          <p:spPr>
            <a:xfrm>
              <a:off x="6908300" y="2828925"/>
              <a:ext cx="185444" cy="14201"/>
            </a:xfrm>
            <a:custGeom>
              <a:avLst/>
              <a:gdLst/>
              <a:ahLst/>
              <a:cxnLst/>
              <a:rect l="0" t="0" r="0" b="0"/>
              <a:pathLst>
                <a:path w="185444" h="14201">
                  <a:moveTo>
                    <a:pt x="6850" y="7143"/>
                  </a:moveTo>
                  <a:lnTo>
                    <a:pt x="699" y="7143"/>
                  </a:lnTo>
                  <a:lnTo>
                    <a:pt x="368" y="7937"/>
                  </a:lnTo>
                  <a:lnTo>
                    <a:pt x="148" y="9260"/>
                  </a:lnTo>
                  <a:lnTo>
                    <a:pt x="0" y="10936"/>
                  </a:lnTo>
                  <a:lnTo>
                    <a:pt x="696" y="12053"/>
                  </a:lnTo>
                  <a:lnTo>
                    <a:pt x="1954" y="12798"/>
                  </a:lnTo>
                  <a:lnTo>
                    <a:pt x="3585" y="13294"/>
                  </a:lnTo>
                  <a:lnTo>
                    <a:pt x="5467" y="13625"/>
                  </a:lnTo>
                  <a:lnTo>
                    <a:pt x="9675" y="13993"/>
                  </a:lnTo>
                  <a:lnTo>
                    <a:pt x="14191" y="14156"/>
                  </a:lnTo>
                  <a:lnTo>
                    <a:pt x="16506" y="14200"/>
                  </a:lnTo>
                  <a:lnTo>
                    <a:pt x="18843" y="13435"/>
                  </a:lnTo>
                  <a:lnTo>
                    <a:pt x="21196" y="12132"/>
                  </a:lnTo>
                  <a:lnTo>
                    <a:pt x="23558" y="10469"/>
                  </a:lnTo>
                  <a:lnTo>
                    <a:pt x="26720" y="9360"/>
                  </a:lnTo>
                  <a:lnTo>
                    <a:pt x="30415" y="8621"/>
                  </a:lnTo>
                  <a:lnTo>
                    <a:pt x="34466" y="8129"/>
                  </a:lnTo>
                  <a:lnTo>
                    <a:pt x="38755" y="7800"/>
                  </a:lnTo>
                  <a:lnTo>
                    <a:pt x="43201" y="7581"/>
                  </a:lnTo>
                  <a:lnTo>
                    <a:pt x="53168" y="7338"/>
                  </a:lnTo>
                  <a:lnTo>
                    <a:pt x="85886" y="7169"/>
                  </a:lnTo>
                  <a:lnTo>
                    <a:pt x="92878" y="6367"/>
                  </a:lnTo>
                  <a:lnTo>
                    <a:pt x="99921" y="5038"/>
                  </a:lnTo>
                  <a:lnTo>
                    <a:pt x="106997" y="3359"/>
                  </a:lnTo>
                  <a:lnTo>
                    <a:pt x="113302" y="2239"/>
                  </a:lnTo>
                  <a:lnTo>
                    <a:pt x="119093" y="1492"/>
                  </a:lnTo>
                  <a:lnTo>
                    <a:pt x="124541" y="995"/>
                  </a:lnTo>
                  <a:lnTo>
                    <a:pt x="129761" y="663"/>
                  </a:lnTo>
                  <a:lnTo>
                    <a:pt x="139793" y="294"/>
                  </a:lnTo>
                  <a:lnTo>
                    <a:pt x="159169" y="58"/>
                  </a:lnTo>
                  <a:lnTo>
                    <a:pt x="185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SMARTPenAnnotation235"/>
            <p:cNvSpPr/>
            <p:nvPr/>
          </p:nvSpPr>
          <p:spPr>
            <a:xfrm>
              <a:off x="7115175" y="2721859"/>
              <a:ext cx="250032" cy="141763"/>
            </a:xfrm>
            <a:custGeom>
              <a:avLst/>
              <a:gdLst/>
              <a:ahLst/>
              <a:cxnLst/>
              <a:rect l="0" t="0" r="0" b="0"/>
              <a:pathLst>
                <a:path w="250032" h="141763">
                  <a:moveTo>
                    <a:pt x="0" y="21341"/>
                  </a:moveTo>
                  <a:lnTo>
                    <a:pt x="9942" y="11398"/>
                  </a:lnTo>
                  <a:lnTo>
                    <a:pt x="12185" y="9949"/>
                  </a:lnTo>
                  <a:lnTo>
                    <a:pt x="16792" y="8340"/>
                  </a:lnTo>
                  <a:lnTo>
                    <a:pt x="23849" y="7434"/>
                  </a:lnTo>
                  <a:lnTo>
                    <a:pt x="27806" y="6513"/>
                  </a:lnTo>
                  <a:lnTo>
                    <a:pt x="32825" y="5106"/>
                  </a:lnTo>
                  <a:lnTo>
                    <a:pt x="38551" y="3374"/>
                  </a:lnTo>
                  <a:lnTo>
                    <a:pt x="43957" y="2219"/>
                  </a:lnTo>
                  <a:lnTo>
                    <a:pt x="49148" y="1449"/>
                  </a:lnTo>
                  <a:lnTo>
                    <a:pt x="54197" y="936"/>
                  </a:lnTo>
                  <a:lnTo>
                    <a:pt x="59150" y="594"/>
                  </a:lnTo>
                  <a:lnTo>
                    <a:pt x="64040" y="366"/>
                  </a:lnTo>
                  <a:lnTo>
                    <a:pt x="74499" y="112"/>
                  </a:lnTo>
                  <a:lnTo>
                    <a:pt x="87086" y="0"/>
                  </a:lnTo>
                  <a:lnTo>
                    <a:pt x="92188" y="763"/>
                  </a:lnTo>
                  <a:lnTo>
                    <a:pt x="99975" y="3728"/>
                  </a:lnTo>
                  <a:lnTo>
                    <a:pt x="112613" y="9860"/>
                  </a:lnTo>
                  <a:lnTo>
                    <a:pt x="119636" y="12270"/>
                  </a:lnTo>
                  <a:lnTo>
                    <a:pt x="122620" y="12912"/>
                  </a:lnTo>
                  <a:lnTo>
                    <a:pt x="128051" y="15742"/>
                  </a:lnTo>
                  <a:lnTo>
                    <a:pt x="130611" y="17608"/>
                  </a:lnTo>
                  <a:lnTo>
                    <a:pt x="132318" y="19646"/>
                  </a:lnTo>
                  <a:lnTo>
                    <a:pt x="133456" y="21799"/>
                  </a:lnTo>
                  <a:lnTo>
                    <a:pt x="134215" y="24027"/>
                  </a:lnTo>
                  <a:lnTo>
                    <a:pt x="134720" y="26306"/>
                  </a:lnTo>
                  <a:lnTo>
                    <a:pt x="135056" y="28620"/>
                  </a:lnTo>
                  <a:lnTo>
                    <a:pt x="135281" y="30956"/>
                  </a:lnTo>
                  <a:lnTo>
                    <a:pt x="135432" y="33307"/>
                  </a:lnTo>
                  <a:lnTo>
                    <a:pt x="135531" y="35668"/>
                  </a:lnTo>
                  <a:lnTo>
                    <a:pt x="135597" y="38036"/>
                  </a:lnTo>
                  <a:lnTo>
                    <a:pt x="134849" y="40409"/>
                  </a:lnTo>
                  <a:lnTo>
                    <a:pt x="133555" y="42784"/>
                  </a:lnTo>
                  <a:lnTo>
                    <a:pt x="131899" y="45161"/>
                  </a:lnTo>
                  <a:lnTo>
                    <a:pt x="130002" y="48333"/>
                  </a:lnTo>
                  <a:lnTo>
                    <a:pt x="127943" y="52036"/>
                  </a:lnTo>
                  <a:lnTo>
                    <a:pt x="125776" y="56091"/>
                  </a:lnTo>
                  <a:lnTo>
                    <a:pt x="123538" y="59589"/>
                  </a:lnTo>
                  <a:lnTo>
                    <a:pt x="121253" y="62715"/>
                  </a:lnTo>
                  <a:lnTo>
                    <a:pt x="118935" y="65592"/>
                  </a:lnTo>
                  <a:lnTo>
                    <a:pt x="116596" y="68304"/>
                  </a:lnTo>
                  <a:lnTo>
                    <a:pt x="114243" y="70906"/>
                  </a:lnTo>
                  <a:lnTo>
                    <a:pt x="111880" y="73434"/>
                  </a:lnTo>
                  <a:lnTo>
                    <a:pt x="108718" y="75913"/>
                  </a:lnTo>
                  <a:lnTo>
                    <a:pt x="105023" y="78360"/>
                  </a:lnTo>
                  <a:lnTo>
                    <a:pt x="100972" y="80785"/>
                  </a:lnTo>
                  <a:lnTo>
                    <a:pt x="97476" y="83195"/>
                  </a:lnTo>
                  <a:lnTo>
                    <a:pt x="94353" y="85596"/>
                  </a:lnTo>
                  <a:lnTo>
                    <a:pt x="91476" y="87990"/>
                  </a:lnTo>
                  <a:lnTo>
                    <a:pt x="88765" y="91173"/>
                  </a:lnTo>
                  <a:lnTo>
                    <a:pt x="86165" y="94883"/>
                  </a:lnTo>
                  <a:lnTo>
                    <a:pt x="83636" y="98944"/>
                  </a:lnTo>
                  <a:lnTo>
                    <a:pt x="81157" y="101651"/>
                  </a:lnTo>
                  <a:lnTo>
                    <a:pt x="78711" y="103456"/>
                  </a:lnTo>
                  <a:lnTo>
                    <a:pt x="73876" y="106255"/>
                  </a:lnTo>
                  <a:lnTo>
                    <a:pt x="69081" y="110145"/>
                  </a:lnTo>
                  <a:lnTo>
                    <a:pt x="67485" y="112293"/>
                  </a:lnTo>
                  <a:lnTo>
                    <a:pt x="66422" y="114520"/>
                  </a:lnTo>
                  <a:lnTo>
                    <a:pt x="65713" y="116797"/>
                  </a:lnTo>
                  <a:lnTo>
                    <a:pt x="65240" y="119110"/>
                  </a:lnTo>
                  <a:lnTo>
                    <a:pt x="64924" y="121445"/>
                  </a:lnTo>
                  <a:lnTo>
                    <a:pt x="64418" y="127104"/>
                  </a:lnTo>
                  <a:lnTo>
                    <a:pt x="68582" y="129995"/>
                  </a:lnTo>
                  <a:lnTo>
                    <a:pt x="74931" y="133131"/>
                  </a:lnTo>
                  <a:lnTo>
                    <a:pt x="80398" y="134525"/>
                  </a:lnTo>
                  <a:lnTo>
                    <a:pt x="87939" y="135310"/>
                  </a:lnTo>
                  <a:lnTo>
                    <a:pt x="90376" y="136214"/>
                  </a:lnTo>
                  <a:lnTo>
                    <a:pt x="97597" y="140485"/>
                  </a:lnTo>
                  <a:lnTo>
                    <a:pt x="102379" y="141762"/>
                  </a:lnTo>
                  <a:lnTo>
                    <a:pt x="109266" y="140213"/>
                  </a:lnTo>
                  <a:lnTo>
                    <a:pt x="113325" y="138689"/>
                  </a:lnTo>
                  <a:lnTo>
                    <a:pt x="117619" y="137673"/>
                  </a:lnTo>
                  <a:lnTo>
                    <a:pt x="122069" y="136995"/>
                  </a:lnTo>
                  <a:lnTo>
                    <a:pt x="126623" y="136544"/>
                  </a:lnTo>
                  <a:lnTo>
                    <a:pt x="132040" y="136243"/>
                  </a:lnTo>
                  <a:lnTo>
                    <a:pt x="144409" y="135908"/>
                  </a:lnTo>
                  <a:lnTo>
                    <a:pt x="149454" y="135025"/>
                  </a:lnTo>
                  <a:lnTo>
                    <a:pt x="157176" y="131927"/>
                  </a:lnTo>
                  <a:lnTo>
                    <a:pt x="161140" y="130784"/>
                  </a:lnTo>
                  <a:lnTo>
                    <a:pt x="165371" y="130021"/>
                  </a:lnTo>
                  <a:lnTo>
                    <a:pt x="169778" y="129513"/>
                  </a:lnTo>
                  <a:lnTo>
                    <a:pt x="175097" y="128381"/>
                  </a:lnTo>
                  <a:lnTo>
                    <a:pt x="181026" y="126832"/>
                  </a:lnTo>
                  <a:lnTo>
                    <a:pt x="187359" y="125005"/>
                  </a:lnTo>
                  <a:lnTo>
                    <a:pt x="193962" y="123788"/>
                  </a:lnTo>
                  <a:lnTo>
                    <a:pt x="200745" y="122977"/>
                  </a:lnTo>
                  <a:lnTo>
                    <a:pt x="207649" y="122435"/>
                  </a:lnTo>
                  <a:lnTo>
                    <a:pt x="213838" y="122075"/>
                  </a:lnTo>
                  <a:lnTo>
                    <a:pt x="224950" y="121674"/>
                  </a:lnTo>
                  <a:lnTo>
                    <a:pt x="250031" y="1213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SMARTPenAnnotation236"/>
            <p:cNvSpPr/>
            <p:nvPr/>
          </p:nvSpPr>
          <p:spPr>
            <a:xfrm>
              <a:off x="7365206" y="2843212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SMARTPenAnnotation237"/>
            <p:cNvSpPr/>
            <p:nvPr/>
          </p:nvSpPr>
          <p:spPr>
            <a:xfrm>
              <a:off x="6122193" y="3207543"/>
              <a:ext cx="192883" cy="185739"/>
            </a:xfrm>
            <a:custGeom>
              <a:avLst/>
              <a:gdLst/>
              <a:ahLst/>
              <a:cxnLst/>
              <a:rect l="0" t="0" r="0" b="0"/>
              <a:pathLst>
                <a:path w="192883" h="185739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9943" y="3793"/>
                  </a:lnTo>
                  <a:lnTo>
                    <a:pt x="12185" y="4910"/>
                  </a:lnTo>
                  <a:lnTo>
                    <a:pt x="16793" y="6151"/>
                  </a:lnTo>
                  <a:lnTo>
                    <a:pt x="18339" y="7276"/>
                  </a:lnTo>
                  <a:lnTo>
                    <a:pt x="19370" y="8819"/>
                  </a:lnTo>
                  <a:lnTo>
                    <a:pt x="20057" y="10642"/>
                  </a:lnTo>
                  <a:lnTo>
                    <a:pt x="22103" y="12651"/>
                  </a:lnTo>
                  <a:lnTo>
                    <a:pt x="25054" y="14784"/>
                  </a:lnTo>
                  <a:lnTo>
                    <a:pt x="28609" y="17000"/>
                  </a:lnTo>
                  <a:lnTo>
                    <a:pt x="31773" y="20065"/>
                  </a:lnTo>
                  <a:lnTo>
                    <a:pt x="34676" y="23695"/>
                  </a:lnTo>
                  <a:lnTo>
                    <a:pt x="37405" y="27703"/>
                  </a:lnTo>
                  <a:lnTo>
                    <a:pt x="40812" y="31169"/>
                  </a:lnTo>
                  <a:lnTo>
                    <a:pt x="44670" y="34273"/>
                  </a:lnTo>
                  <a:lnTo>
                    <a:pt x="48831" y="37136"/>
                  </a:lnTo>
                  <a:lnTo>
                    <a:pt x="52398" y="40633"/>
                  </a:lnTo>
                  <a:lnTo>
                    <a:pt x="55569" y="44551"/>
                  </a:lnTo>
                  <a:lnTo>
                    <a:pt x="58477" y="48751"/>
                  </a:lnTo>
                  <a:lnTo>
                    <a:pt x="62004" y="53138"/>
                  </a:lnTo>
                  <a:lnTo>
                    <a:pt x="65942" y="57651"/>
                  </a:lnTo>
                  <a:lnTo>
                    <a:pt x="70155" y="62246"/>
                  </a:lnTo>
                  <a:lnTo>
                    <a:pt x="74552" y="66104"/>
                  </a:lnTo>
                  <a:lnTo>
                    <a:pt x="79070" y="69469"/>
                  </a:lnTo>
                  <a:lnTo>
                    <a:pt x="83670" y="72507"/>
                  </a:lnTo>
                  <a:lnTo>
                    <a:pt x="87530" y="76119"/>
                  </a:lnTo>
                  <a:lnTo>
                    <a:pt x="90897" y="80115"/>
                  </a:lnTo>
                  <a:lnTo>
                    <a:pt x="93936" y="84366"/>
                  </a:lnTo>
                  <a:lnTo>
                    <a:pt x="97549" y="88788"/>
                  </a:lnTo>
                  <a:lnTo>
                    <a:pt x="101545" y="93324"/>
                  </a:lnTo>
                  <a:lnTo>
                    <a:pt x="105797" y="97935"/>
                  </a:lnTo>
                  <a:lnTo>
                    <a:pt x="114754" y="107291"/>
                  </a:lnTo>
                  <a:lnTo>
                    <a:pt x="119365" y="112009"/>
                  </a:lnTo>
                  <a:lnTo>
                    <a:pt x="123233" y="116742"/>
                  </a:lnTo>
                  <a:lnTo>
                    <a:pt x="126606" y="121484"/>
                  </a:lnTo>
                  <a:lnTo>
                    <a:pt x="129648" y="126233"/>
                  </a:lnTo>
                  <a:lnTo>
                    <a:pt x="133263" y="130193"/>
                  </a:lnTo>
                  <a:lnTo>
                    <a:pt x="137261" y="133627"/>
                  </a:lnTo>
                  <a:lnTo>
                    <a:pt x="141514" y="136709"/>
                  </a:lnTo>
                  <a:lnTo>
                    <a:pt x="145143" y="140352"/>
                  </a:lnTo>
                  <a:lnTo>
                    <a:pt x="148356" y="144368"/>
                  </a:lnTo>
                  <a:lnTo>
                    <a:pt x="151291" y="148633"/>
                  </a:lnTo>
                  <a:lnTo>
                    <a:pt x="154836" y="152270"/>
                  </a:lnTo>
                  <a:lnTo>
                    <a:pt x="158787" y="155488"/>
                  </a:lnTo>
                  <a:lnTo>
                    <a:pt x="163008" y="158428"/>
                  </a:lnTo>
                  <a:lnTo>
                    <a:pt x="166616" y="161181"/>
                  </a:lnTo>
                  <a:lnTo>
                    <a:pt x="169815" y="163810"/>
                  </a:lnTo>
                  <a:lnTo>
                    <a:pt x="175486" y="168848"/>
                  </a:lnTo>
                  <a:lnTo>
                    <a:pt x="180652" y="173734"/>
                  </a:lnTo>
                  <a:lnTo>
                    <a:pt x="192882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238"/>
            <p:cNvSpPr/>
            <p:nvPr/>
          </p:nvSpPr>
          <p:spPr>
            <a:xfrm>
              <a:off x="6122193" y="3171825"/>
              <a:ext cx="214314" cy="221457"/>
            </a:xfrm>
            <a:custGeom>
              <a:avLst/>
              <a:gdLst/>
              <a:ahLst/>
              <a:cxnLst/>
              <a:rect l="0" t="0" r="0" b="0"/>
              <a:pathLst>
                <a:path w="214314" h="221457">
                  <a:moveTo>
                    <a:pt x="214313" y="0"/>
                  </a:moveTo>
                  <a:lnTo>
                    <a:pt x="207463" y="0"/>
                  </a:lnTo>
                  <a:lnTo>
                    <a:pt x="203464" y="3792"/>
                  </a:lnTo>
                  <a:lnTo>
                    <a:pt x="202318" y="5703"/>
                  </a:lnTo>
                  <a:lnTo>
                    <a:pt x="199911" y="12184"/>
                  </a:lnTo>
                  <a:lnTo>
                    <a:pt x="196535" y="16792"/>
                  </a:lnTo>
                  <a:lnTo>
                    <a:pt x="190272" y="23603"/>
                  </a:lnTo>
                  <a:lnTo>
                    <a:pt x="173316" y="40910"/>
                  </a:lnTo>
                  <a:lnTo>
                    <a:pt x="168726" y="46323"/>
                  </a:lnTo>
                  <a:lnTo>
                    <a:pt x="164077" y="52313"/>
                  </a:lnTo>
                  <a:lnTo>
                    <a:pt x="159391" y="58688"/>
                  </a:lnTo>
                  <a:lnTo>
                    <a:pt x="149952" y="72121"/>
                  </a:lnTo>
                  <a:lnTo>
                    <a:pt x="145212" y="79037"/>
                  </a:lnTo>
                  <a:lnTo>
                    <a:pt x="139670" y="86028"/>
                  </a:lnTo>
                  <a:lnTo>
                    <a:pt x="133595" y="93071"/>
                  </a:lnTo>
                  <a:lnTo>
                    <a:pt x="127163" y="100147"/>
                  </a:lnTo>
                  <a:lnTo>
                    <a:pt x="113667" y="114360"/>
                  </a:lnTo>
                  <a:lnTo>
                    <a:pt x="68050" y="160517"/>
                  </a:lnTo>
                  <a:lnTo>
                    <a:pt x="62829" y="166542"/>
                  </a:lnTo>
                  <a:lnTo>
                    <a:pt x="57761" y="172941"/>
                  </a:lnTo>
                  <a:lnTo>
                    <a:pt x="52795" y="179587"/>
                  </a:lnTo>
                  <a:lnTo>
                    <a:pt x="47897" y="184812"/>
                  </a:lnTo>
                  <a:lnTo>
                    <a:pt x="43044" y="189090"/>
                  </a:lnTo>
                  <a:lnTo>
                    <a:pt x="38221" y="192734"/>
                  </a:lnTo>
                  <a:lnTo>
                    <a:pt x="33418" y="196752"/>
                  </a:lnTo>
                  <a:lnTo>
                    <a:pt x="28629" y="201018"/>
                  </a:lnTo>
                  <a:lnTo>
                    <a:pt x="19868" y="209197"/>
                  </a:lnTo>
                  <a:lnTo>
                    <a:pt x="8976" y="219685"/>
                  </a:lnTo>
                  <a:lnTo>
                    <a:pt x="7572" y="220275"/>
                  </a:lnTo>
                  <a:lnTo>
                    <a:pt x="5842" y="220669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239"/>
            <p:cNvSpPr/>
            <p:nvPr/>
          </p:nvSpPr>
          <p:spPr>
            <a:xfrm>
              <a:off x="6436518" y="3243262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3793" y="14288"/>
                  </a:lnTo>
                  <a:lnTo>
                    <a:pt x="5703" y="13494"/>
                  </a:lnTo>
                  <a:lnTo>
                    <a:pt x="7771" y="12171"/>
                  </a:lnTo>
                  <a:lnTo>
                    <a:pt x="9943" y="10495"/>
                  </a:lnTo>
                  <a:lnTo>
                    <a:pt x="12185" y="9378"/>
                  </a:lnTo>
                  <a:lnTo>
                    <a:pt x="14473" y="8634"/>
                  </a:lnTo>
                  <a:lnTo>
                    <a:pt x="16793" y="8137"/>
                  </a:lnTo>
                  <a:lnTo>
                    <a:pt x="19927" y="7806"/>
                  </a:lnTo>
                  <a:lnTo>
                    <a:pt x="23603" y="7585"/>
                  </a:lnTo>
                  <a:lnTo>
                    <a:pt x="27642" y="7438"/>
                  </a:lnTo>
                  <a:lnTo>
                    <a:pt x="31922" y="6546"/>
                  </a:lnTo>
                  <a:lnTo>
                    <a:pt x="36362" y="5158"/>
                  </a:lnTo>
                  <a:lnTo>
                    <a:pt x="40911" y="3439"/>
                  </a:lnTo>
                  <a:lnTo>
                    <a:pt x="46324" y="2292"/>
                  </a:lnTo>
                  <a:lnTo>
                    <a:pt x="52314" y="1528"/>
                  </a:lnTo>
                  <a:lnTo>
                    <a:pt x="58689" y="1019"/>
                  </a:lnTo>
                  <a:lnTo>
                    <a:pt x="65320" y="679"/>
                  </a:lnTo>
                  <a:lnTo>
                    <a:pt x="79037" y="302"/>
                  </a:lnTo>
                  <a:lnTo>
                    <a:pt x="111541" y="27"/>
                  </a:lnTo>
                  <a:lnTo>
                    <a:pt x="173412" y="0"/>
                  </a:lnTo>
                  <a:lnTo>
                    <a:pt x="175140" y="794"/>
                  </a:lnTo>
                  <a:lnTo>
                    <a:pt x="176291" y="2117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240"/>
            <p:cNvSpPr/>
            <p:nvPr/>
          </p:nvSpPr>
          <p:spPr>
            <a:xfrm>
              <a:off x="6465093" y="3307556"/>
              <a:ext cx="142876" cy="1"/>
            </a:xfrm>
            <a:custGeom>
              <a:avLst/>
              <a:gdLst/>
              <a:ahLst/>
              <a:cxnLst/>
              <a:rect l="0" t="0" r="0" b="0"/>
              <a:pathLst>
                <a:path w="142876" h="1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241"/>
            <p:cNvSpPr/>
            <p:nvPr/>
          </p:nvSpPr>
          <p:spPr>
            <a:xfrm>
              <a:off x="6772275" y="3150402"/>
              <a:ext cx="184290" cy="161246"/>
            </a:xfrm>
            <a:custGeom>
              <a:avLst/>
              <a:gdLst/>
              <a:ahLst/>
              <a:cxnLst/>
              <a:rect l="0" t="0" r="0" b="0"/>
              <a:pathLst>
                <a:path w="184290" h="161246">
                  <a:moveTo>
                    <a:pt x="0" y="14279"/>
                  </a:moveTo>
                  <a:lnTo>
                    <a:pt x="3792" y="14279"/>
                  </a:lnTo>
                  <a:lnTo>
                    <a:pt x="5703" y="13485"/>
                  </a:lnTo>
                  <a:lnTo>
                    <a:pt x="9942" y="10487"/>
                  </a:lnTo>
                  <a:lnTo>
                    <a:pt x="12978" y="9369"/>
                  </a:lnTo>
                  <a:lnTo>
                    <a:pt x="16590" y="8624"/>
                  </a:lnTo>
                  <a:lnTo>
                    <a:pt x="20584" y="8128"/>
                  </a:lnTo>
                  <a:lnTo>
                    <a:pt x="24835" y="7003"/>
                  </a:lnTo>
                  <a:lnTo>
                    <a:pt x="29257" y="5460"/>
                  </a:lnTo>
                  <a:lnTo>
                    <a:pt x="33792" y="3637"/>
                  </a:lnTo>
                  <a:lnTo>
                    <a:pt x="38403" y="2422"/>
                  </a:lnTo>
                  <a:lnTo>
                    <a:pt x="43064" y="1611"/>
                  </a:lnTo>
                  <a:lnTo>
                    <a:pt x="47759" y="1071"/>
                  </a:lnTo>
                  <a:lnTo>
                    <a:pt x="52477" y="711"/>
                  </a:lnTo>
                  <a:lnTo>
                    <a:pt x="57210" y="471"/>
                  </a:lnTo>
                  <a:lnTo>
                    <a:pt x="66701" y="205"/>
                  </a:lnTo>
                  <a:lnTo>
                    <a:pt x="105668" y="4"/>
                  </a:lnTo>
                  <a:lnTo>
                    <a:pt x="110926" y="0"/>
                  </a:lnTo>
                  <a:lnTo>
                    <a:pt x="115226" y="791"/>
                  </a:lnTo>
                  <a:lnTo>
                    <a:pt x="118886" y="2112"/>
                  </a:lnTo>
                  <a:lnTo>
                    <a:pt x="122120" y="3786"/>
                  </a:lnTo>
                  <a:lnTo>
                    <a:pt x="127829" y="7763"/>
                  </a:lnTo>
                  <a:lnTo>
                    <a:pt x="130464" y="9935"/>
                  </a:lnTo>
                  <a:lnTo>
                    <a:pt x="132219" y="12177"/>
                  </a:lnTo>
                  <a:lnTo>
                    <a:pt x="133390" y="14465"/>
                  </a:lnTo>
                  <a:lnTo>
                    <a:pt x="134691" y="19124"/>
                  </a:lnTo>
                  <a:lnTo>
                    <a:pt x="135268" y="23841"/>
                  </a:lnTo>
                  <a:lnTo>
                    <a:pt x="134629" y="27003"/>
                  </a:lnTo>
                  <a:lnTo>
                    <a:pt x="133408" y="30699"/>
                  </a:lnTo>
                  <a:lnTo>
                    <a:pt x="131802" y="34751"/>
                  </a:lnTo>
                  <a:lnTo>
                    <a:pt x="129936" y="38246"/>
                  </a:lnTo>
                  <a:lnTo>
                    <a:pt x="127899" y="41369"/>
                  </a:lnTo>
                  <a:lnTo>
                    <a:pt x="125747" y="44245"/>
                  </a:lnTo>
                  <a:lnTo>
                    <a:pt x="122725" y="46956"/>
                  </a:lnTo>
                  <a:lnTo>
                    <a:pt x="119122" y="49558"/>
                  </a:lnTo>
                  <a:lnTo>
                    <a:pt x="115134" y="52086"/>
                  </a:lnTo>
                  <a:lnTo>
                    <a:pt x="110887" y="54565"/>
                  </a:lnTo>
                  <a:lnTo>
                    <a:pt x="106468" y="57011"/>
                  </a:lnTo>
                  <a:lnTo>
                    <a:pt x="101935" y="59436"/>
                  </a:lnTo>
                  <a:lnTo>
                    <a:pt x="98119" y="61846"/>
                  </a:lnTo>
                  <a:lnTo>
                    <a:pt x="94781" y="64246"/>
                  </a:lnTo>
                  <a:lnTo>
                    <a:pt x="91763" y="66641"/>
                  </a:lnTo>
                  <a:lnTo>
                    <a:pt x="86291" y="71418"/>
                  </a:lnTo>
                  <a:lnTo>
                    <a:pt x="83721" y="73802"/>
                  </a:lnTo>
                  <a:lnTo>
                    <a:pt x="81214" y="75392"/>
                  </a:lnTo>
                  <a:lnTo>
                    <a:pt x="76312" y="77159"/>
                  </a:lnTo>
                  <a:lnTo>
                    <a:pt x="71449" y="78569"/>
                  </a:lnTo>
                  <a:lnTo>
                    <a:pt x="75233" y="78572"/>
                  </a:lnTo>
                  <a:lnTo>
                    <a:pt x="77142" y="77778"/>
                  </a:lnTo>
                  <a:lnTo>
                    <a:pt x="81381" y="74780"/>
                  </a:lnTo>
                  <a:lnTo>
                    <a:pt x="83623" y="73663"/>
                  </a:lnTo>
                  <a:lnTo>
                    <a:pt x="88230" y="72422"/>
                  </a:lnTo>
                  <a:lnTo>
                    <a:pt x="91364" y="72091"/>
                  </a:lnTo>
                  <a:lnTo>
                    <a:pt x="95040" y="71870"/>
                  </a:lnTo>
                  <a:lnTo>
                    <a:pt x="99079" y="71723"/>
                  </a:lnTo>
                  <a:lnTo>
                    <a:pt x="103358" y="72419"/>
                  </a:lnTo>
                  <a:lnTo>
                    <a:pt x="107799" y="73676"/>
                  </a:lnTo>
                  <a:lnTo>
                    <a:pt x="112347" y="75308"/>
                  </a:lnTo>
                  <a:lnTo>
                    <a:pt x="116967" y="76396"/>
                  </a:lnTo>
                  <a:lnTo>
                    <a:pt x="121634" y="77122"/>
                  </a:lnTo>
                  <a:lnTo>
                    <a:pt x="126333" y="77606"/>
                  </a:lnTo>
                  <a:lnTo>
                    <a:pt x="131054" y="78722"/>
                  </a:lnTo>
                  <a:lnTo>
                    <a:pt x="135787" y="80259"/>
                  </a:lnTo>
                  <a:lnTo>
                    <a:pt x="140531" y="82078"/>
                  </a:lnTo>
                  <a:lnTo>
                    <a:pt x="145281" y="83291"/>
                  </a:lnTo>
                  <a:lnTo>
                    <a:pt x="150035" y="84099"/>
                  </a:lnTo>
                  <a:lnTo>
                    <a:pt x="154792" y="84638"/>
                  </a:lnTo>
                  <a:lnTo>
                    <a:pt x="158757" y="85791"/>
                  </a:lnTo>
                  <a:lnTo>
                    <a:pt x="162194" y="87354"/>
                  </a:lnTo>
                  <a:lnTo>
                    <a:pt x="165279" y="89189"/>
                  </a:lnTo>
                  <a:lnTo>
                    <a:pt x="170824" y="93345"/>
                  </a:lnTo>
                  <a:lnTo>
                    <a:pt x="175934" y="97838"/>
                  </a:lnTo>
                  <a:lnTo>
                    <a:pt x="180851" y="102481"/>
                  </a:lnTo>
                  <a:lnTo>
                    <a:pt x="182480" y="104830"/>
                  </a:lnTo>
                  <a:lnTo>
                    <a:pt x="184289" y="109557"/>
                  </a:lnTo>
                  <a:lnTo>
                    <a:pt x="183978" y="111929"/>
                  </a:lnTo>
                  <a:lnTo>
                    <a:pt x="182977" y="114304"/>
                  </a:lnTo>
                  <a:lnTo>
                    <a:pt x="181516" y="116681"/>
                  </a:lnTo>
                  <a:lnTo>
                    <a:pt x="179892" y="121439"/>
                  </a:lnTo>
                  <a:lnTo>
                    <a:pt x="179459" y="123819"/>
                  </a:lnTo>
                  <a:lnTo>
                    <a:pt x="177583" y="126199"/>
                  </a:lnTo>
                  <a:lnTo>
                    <a:pt x="174745" y="128580"/>
                  </a:lnTo>
                  <a:lnTo>
                    <a:pt x="171265" y="130961"/>
                  </a:lnTo>
                  <a:lnTo>
                    <a:pt x="168151" y="133342"/>
                  </a:lnTo>
                  <a:lnTo>
                    <a:pt x="162576" y="138104"/>
                  </a:lnTo>
                  <a:lnTo>
                    <a:pt x="159184" y="140485"/>
                  </a:lnTo>
                  <a:lnTo>
                    <a:pt x="155335" y="142867"/>
                  </a:lnTo>
                  <a:lnTo>
                    <a:pt x="151182" y="145248"/>
                  </a:lnTo>
                  <a:lnTo>
                    <a:pt x="142333" y="150010"/>
                  </a:lnTo>
                  <a:lnTo>
                    <a:pt x="137752" y="152391"/>
                  </a:lnTo>
                  <a:lnTo>
                    <a:pt x="133109" y="153979"/>
                  </a:lnTo>
                  <a:lnTo>
                    <a:pt x="128427" y="155037"/>
                  </a:lnTo>
                  <a:lnTo>
                    <a:pt x="123718" y="155743"/>
                  </a:lnTo>
                  <a:lnTo>
                    <a:pt x="118991" y="156213"/>
                  </a:lnTo>
                  <a:lnTo>
                    <a:pt x="114252" y="156527"/>
                  </a:lnTo>
                  <a:lnTo>
                    <a:pt x="109505" y="156736"/>
                  </a:lnTo>
                  <a:lnTo>
                    <a:pt x="99998" y="156968"/>
                  </a:lnTo>
                  <a:lnTo>
                    <a:pt x="95240" y="157030"/>
                  </a:lnTo>
                  <a:lnTo>
                    <a:pt x="91275" y="157865"/>
                  </a:lnTo>
                  <a:lnTo>
                    <a:pt x="87837" y="159216"/>
                  </a:lnTo>
                  <a:lnTo>
                    <a:pt x="84751" y="160909"/>
                  </a:lnTo>
                  <a:lnTo>
                    <a:pt x="81107" y="161245"/>
                  </a:lnTo>
                  <a:lnTo>
                    <a:pt x="77090" y="160675"/>
                  </a:lnTo>
                  <a:lnTo>
                    <a:pt x="72825" y="159501"/>
                  </a:lnTo>
                  <a:lnTo>
                    <a:pt x="68393" y="158719"/>
                  </a:lnTo>
                  <a:lnTo>
                    <a:pt x="63851" y="158197"/>
                  </a:lnTo>
                  <a:lnTo>
                    <a:pt x="59236" y="157849"/>
                  </a:lnTo>
                  <a:lnTo>
                    <a:pt x="51992" y="157463"/>
                  </a:lnTo>
                  <a:lnTo>
                    <a:pt x="48948" y="157360"/>
                  </a:lnTo>
                  <a:lnTo>
                    <a:pt x="28575" y="1571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242"/>
            <p:cNvSpPr/>
            <p:nvPr/>
          </p:nvSpPr>
          <p:spPr>
            <a:xfrm>
              <a:off x="5943600" y="3021808"/>
              <a:ext cx="1154253" cy="478630"/>
            </a:xfrm>
            <a:custGeom>
              <a:avLst/>
              <a:gdLst/>
              <a:ahLst/>
              <a:cxnLst/>
              <a:rect l="0" t="0" r="0" b="0"/>
              <a:pathLst>
                <a:path w="1154253" h="478630">
                  <a:moveTo>
                    <a:pt x="0" y="78579"/>
                  </a:moveTo>
                  <a:lnTo>
                    <a:pt x="3792" y="78579"/>
                  </a:lnTo>
                  <a:lnTo>
                    <a:pt x="5703" y="79373"/>
                  </a:lnTo>
                  <a:lnTo>
                    <a:pt x="9942" y="82371"/>
                  </a:lnTo>
                  <a:lnTo>
                    <a:pt x="11391" y="84282"/>
                  </a:lnTo>
                  <a:lnTo>
                    <a:pt x="12356" y="86350"/>
                  </a:lnTo>
                  <a:lnTo>
                    <a:pt x="13000" y="88522"/>
                  </a:lnTo>
                  <a:lnTo>
                    <a:pt x="15832" y="93053"/>
                  </a:lnTo>
                  <a:lnTo>
                    <a:pt x="17698" y="95372"/>
                  </a:lnTo>
                  <a:lnTo>
                    <a:pt x="18943" y="97712"/>
                  </a:lnTo>
                  <a:lnTo>
                    <a:pt x="23056" y="109287"/>
                  </a:lnTo>
                  <a:lnTo>
                    <a:pt x="24895" y="113339"/>
                  </a:lnTo>
                  <a:lnTo>
                    <a:pt x="26939" y="122073"/>
                  </a:lnTo>
                  <a:lnTo>
                    <a:pt x="28642" y="131247"/>
                  </a:lnTo>
                  <a:lnTo>
                    <a:pt x="33269" y="146131"/>
                  </a:lnTo>
                  <a:lnTo>
                    <a:pt x="34630" y="158608"/>
                  </a:lnTo>
                  <a:lnTo>
                    <a:pt x="35234" y="172091"/>
                  </a:lnTo>
                  <a:lnTo>
                    <a:pt x="34710" y="186021"/>
                  </a:lnTo>
                  <a:lnTo>
                    <a:pt x="31830" y="200150"/>
                  </a:lnTo>
                  <a:lnTo>
                    <a:pt x="30022" y="214367"/>
                  </a:lnTo>
                  <a:lnTo>
                    <a:pt x="28424" y="228623"/>
                  </a:lnTo>
                  <a:lnTo>
                    <a:pt x="25068" y="242896"/>
                  </a:lnTo>
                  <a:lnTo>
                    <a:pt x="23048" y="257178"/>
                  </a:lnTo>
                  <a:lnTo>
                    <a:pt x="21355" y="270669"/>
                  </a:lnTo>
                  <a:lnTo>
                    <a:pt x="17958" y="281957"/>
                  </a:lnTo>
                  <a:lnTo>
                    <a:pt x="15919" y="294382"/>
                  </a:lnTo>
                  <a:lnTo>
                    <a:pt x="14218" y="307048"/>
                  </a:lnTo>
                  <a:lnTo>
                    <a:pt x="10817" y="317969"/>
                  </a:lnTo>
                  <a:lnTo>
                    <a:pt x="8776" y="328114"/>
                  </a:lnTo>
                  <a:lnTo>
                    <a:pt x="7869" y="338708"/>
                  </a:lnTo>
                  <a:lnTo>
                    <a:pt x="7466" y="351355"/>
                  </a:lnTo>
                  <a:lnTo>
                    <a:pt x="7207" y="368263"/>
                  </a:lnTo>
                  <a:lnTo>
                    <a:pt x="7144" y="423447"/>
                  </a:lnTo>
                  <a:lnTo>
                    <a:pt x="7937" y="425966"/>
                  </a:lnTo>
                  <a:lnTo>
                    <a:pt x="17086" y="441904"/>
                  </a:lnTo>
                  <a:lnTo>
                    <a:pt x="19328" y="444621"/>
                  </a:lnTo>
                  <a:lnTo>
                    <a:pt x="21616" y="446432"/>
                  </a:lnTo>
                  <a:lnTo>
                    <a:pt x="48054" y="459785"/>
                  </a:lnTo>
                  <a:lnTo>
                    <a:pt x="57341" y="462317"/>
                  </a:lnTo>
                  <a:lnTo>
                    <a:pt x="66759" y="464235"/>
                  </a:lnTo>
                  <a:lnTo>
                    <a:pt x="81781" y="468984"/>
                  </a:lnTo>
                  <a:lnTo>
                    <a:pt x="121724" y="472060"/>
                  </a:lnTo>
                  <a:lnTo>
                    <a:pt x="152191" y="477096"/>
                  </a:lnTo>
                  <a:lnTo>
                    <a:pt x="179237" y="478175"/>
                  </a:lnTo>
                  <a:lnTo>
                    <a:pt x="232007" y="478569"/>
                  </a:lnTo>
                  <a:lnTo>
                    <a:pt x="528735" y="478629"/>
                  </a:lnTo>
                  <a:lnTo>
                    <a:pt x="557255" y="476512"/>
                  </a:lnTo>
                  <a:lnTo>
                    <a:pt x="585806" y="473720"/>
                  </a:lnTo>
                  <a:lnTo>
                    <a:pt x="614371" y="472478"/>
                  </a:lnTo>
                  <a:lnTo>
                    <a:pt x="657227" y="471779"/>
                  </a:lnTo>
                  <a:lnTo>
                    <a:pt x="685801" y="469499"/>
                  </a:lnTo>
                  <a:lnTo>
                    <a:pt x="714375" y="466634"/>
                  </a:lnTo>
                  <a:lnTo>
                    <a:pt x="742950" y="465360"/>
                  </a:lnTo>
                  <a:lnTo>
                    <a:pt x="782020" y="464643"/>
                  </a:lnTo>
                  <a:lnTo>
                    <a:pt x="808733" y="462359"/>
                  </a:lnTo>
                  <a:lnTo>
                    <a:pt x="835686" y="459492"/>
                  </a:lnTo>
                  <a:lnTo>
                    <a:pt x="860896" y="458217"/>
                  </a:lnTo>
                  <a:lnTo>
                    <a:pt x="885328" y="457651"/>
                  </a:lnTo>
                  <a:lnTo>
                    <a:pt x="1001086" y="457206"/>
                  </a:lnTo>
                  <a:lnTo>
                    <a:pt x="1042173" y="451545"/>
                  </a:lnTo>
                  <a:lnTo>
                    <a:pt x="1071402" y="450349"/>
                  </a:lnTo>
                  <a:lnTo>
                    <a:pt x="1130551" y="450056"/>
                  </a:lnTo>
                  <a:lnTo>
                    <a:pt x="1133113" y="449262"/>
                  </a:lnTo>
                  <a:lnTo>
                    <a:pt x="1140511" y="445145"/>
                  </a:lnTo>
                  <a:lnTo>
                    <a:pt x="1145333" y="443904"/>
                  </a:lnTo>
                  <a:lnTo>
                    <a:pt x="1146936" y="442778"/>
                  </a:lnTo>
                  <a:lnTo>
                    <a:pt x="1148005" y="441235"/>
                  </a:lnTo>
                  <a:lnTo>
                    <a:pt x="1149193" y="437403"/>
                  </a:lnTo>
                  <a:lnTo>
                    <a:pt x="1149956" y="426359"/>
                  </a:lnTo>
                  <a:lnTo>
                    <a:pt x="1150106" y="409125"/>
                  </a:lnTo>
                  <a:lnTo>
                    <a:pt x="1152244" y="397732"/>
                  </a:lnTo>
                  <a:lnTo>
                    <a:pt x="1153924" y="391361"/>
                  </a:lnTo>
                  <a:lnTo>
                    <a:pt x="1154252" y="385525"/>
                  </a:lnTo>
                  <a:lnTo>
                    <a:pt x="1152498" y="374808"/>
                  </a:lnTo>
                  <a:lnTo>
                    <a:pt x="1151190" y="364753"/>
                  </a:lnTo>
                  <a:lnTo>
                    <a:pt x="1150608" y="354199"/>
                  </a:lnTo>
                  <a:lnTo>
                    <a:pt x="1150350" y="341571"/>
                  </a:lnTo>
                  <a:lnTo>
                    <a:pt x="1150204" y="321073"/>
                  </a:lnTo>
                  <a:lnTo>
                    <a:pt x="1148053" y="307004"/>
                  </a:lnTo>
                  <a:lnTo>
                    <a:pt x="1145247" y="292814"/>
                  </a:lnTo>
                  <a:lnTo>
                    <a:pt x="1143998" y="278570"/>
                  </a:lnTo>
                  <a:lnTo>
                    <a:pt x="1143444" y="264301"/>
                  </a:lnTo>
                  <a:lnTo>
                    <a:pt x="1143131" y="242881"/>
                  </a:lnTo>
                  <a:lnTo>
                    <a:pt x="1143002" y="171448"/>
                  </a:lnTo>
                  <a:lnTo>
                    <a:pt x="1145117" y="159277"/>
                  </a:lnTo>
                  <a:lnTo>
                    <a:pt x="1147909" y="147782"/>
                  </a:lnTo>
                  <a:lnTo>
                    <a:pt x="1149150" y="134736"/>
                  </a:lnTo>
                  <a:lnTo>
                    <a:pt x="1149702" y="123117"/>
                  </a:lnTo>
                  <a:lnTo>
                    <a:pt x="1149947" y="111867"/>
                  </a:lnTo>
                  <a:lnTo>
                    <a:pt x="1150142" y="48768"/>
                  </a:lnTo>
                  <a:lnTo>
                    <a:pt x="1149350" y="46005"/>
                  </a:lnTo>
                  <a:lnTo>
                    <a:pt x="1145233" y="38324"/>
                  </a:lnTo>
                  <a:lnTo>
                    <a:pt x="1143992" y="33436"/>
                  </a:lnTo>
                  <a:lnTo>
                    <a:pt x="1142074" y="31021"/>
                  </a:lnTo>
                  <a:lnTo>
                    <a:pt x="1123597" y="16673"/>
                  </a:lnTo>
                  <a:lnTo>
                    <a:pt x="1115591" y="11907"/>
                  </a:lnTo>
                  <a:lnTo>
                    <a:pt x="1106741" y="9259"/>
                  </a:lnTo>
                  <a:lnTo>
                    <a:pt x="1076542" y="5211"/>
                  </a:lnTo>
                  <a:lnTo>
                    <a:pt x="1063456" y="2315"/>
                  </a:lnTo>
                  <a:lnTo>
                    <a:pt x="1028573" y="303"/>
                  </a:lnTo>
                  <a:lnTo>
                    <a:pt x="921483" y="0"/>
                  </a:lnTo>
                  <a:lnTo>
                    <a:pt x="891275" y="3791"/>
                  </a:lnTo>
                  <a:lnTo>
                    <a:pt x="858424" y="6149"/>
                  </a:lnTo>
                  <a:lnTo>
                    <a:pt x="823555" y="6847"/>
                  </a:lnTo>
                  <a:lnTo>
                    <a:pt x="791880" y="7054"/>
                  </a:lnTo>
                  <a:lnTo>
                    <a:pt x="758594" y="10908"/>
                  </a:lnTo>
                  <a:lnTo>
                    <a:pt x="723596" y="13285"/>
                  </a:lnTo>
                  <a:lnTo>
                    <a:pt x="688091" y="13989"/>
                  </a:lnTo>
                  <a:lnTo>
                    <a:pt x="616735" y="14259"/>
                  </a:lnTo>
                  <a:lnTo>
                    <a:pt x="584815" y="18070"/>
                  </a:lnTo>
                  <a:lnTo>
                    <a:pt x="551456" y="20434"/>
                  </a:lnTo>
                  <a:lnTo>
                    <a:pt x="520229" y="21134"/>
                  </a:lnTo>
                  <a:lnTo>
                    <a:pt x="175276" y="21429"/>
                  </a:lnTo>
                  <a:lnTo>
                    <a:pt x="139232" y="15278"/>
                  </a:lnTo>
                  <a:lnTo>
                    <a:pt x="103485" y="14372"/>
                  </a:lnTo>
                  <a:lnTo>
                    <a:pt x="73914" y="14293"/>
                  </a:lnTo>
                  <a:lnTo>
                    <a:pt x="69913" y="15084"/>
                  </a:lnTo>
                  <a:lnTo>
                    <a:pt x="59697" y="19196"/>
                  </a:lnTo>
                  <a:lnTo>
                    <a:pt x="38846" y="22027"/>
                  </a:lnTo>
                  <a:lnTo>
                    <a:pt x="28575" y="2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3x - 3y = - 12</a:t>
            </a:r>
            <a:br>
              <a:rPr lang="es-ES" dirty="0"/>
            </a:br>
            <a:r>
              <a:rPr lang="es-ES" dirty="0"/>
              <a:t>3x + y =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22" name="SMARTPenAnnotation87"/>
          <p:cNvSpPr/>
          <p:nvPr/>
        </p:nvSpPr>
        <p:spPr>
          <a:xfrm>
            <a:off x="402998" y="1314450"/>
            <a:ext cx="247084" cy="28549"/>
          </a:xfrm>
          <a:custGeom>
            <a:avLst/>
            <a:gdLst/>
            <a:ahLst/>
            <a:cxnLst/>
            <a:rect l="0" t="0" r="0" b="0"/>
            <a:pathLst>
              <a:path w="247084" h="28549">
                <a:moveTo>
                  <a:pt x="11339" y="0"/>
                </a:moveTo>
                <a:lnTo>
                  <a:pt x="2147" y="0"/>
                </a:lnTo>
                <a:lnTo>
                  <a:pt x="3791" y="0"/>
                </a:lnTo>
                <a:lnTo>
                  <a:pt x="0" y="0"/>
                </a:lnTo>
                <a:lnTo>
                  <a:pt x="3985" y="0"/>
                </a:lnTo>
                <a:lnTo>
                  <a:pt x="4055" y="793"/>
                </a:lnTo>
                <a:lnTo>
                  <a:pt x="4102" y="2116"/>
                </a:lnTo>
                <a:lnTo>
                  <a:pt x="4183" y="7275"/>
                </a:lnTo>
                <a:lnTo>
                  <a:pt x="4190" y="10641"/>
                </a:lnTo>
                <a:lnTo>
                  <a:pt x="4985" y="11857"/>
                </a:lnTo>
                <a:lnTo>
                  <a:pt x="6309" y="12667"/>
                </a:lnTo>
                <a:lnTo>
                  <a:pt x="7986" y="13207"/>
                </a:lnTo>
                <a:lnTo>
                  <a:pt x="8310" y="13567"/>
                </a:lnTo>
                <a:lnTo>
                  <a:pt x="7732" y="13807"/>
                </a:lnTo>
                <a:lnTo>
                  <a:pt x="6553" y="13967"/>
                </a:lnTo>
                <a:lnTo>
                  <a:pt x="5767" y="14867"/>
                </a:lnTo>
                <a:lnTo>
                  <a:pt x="5243" y="16261"/>
                </a:lnTo>
                <a:lnTo>
                  <a:pt x="4894" y="17985"/>
                </a:lnTo>
                <a:lnTo>
                  <a:pt x="5455" y="19133"/>
                </a:lnTo>
                <a:lnTo>
                  <a:pt x="6622" y="19899"/>
                </a:lnTo>
                <a:lnTo>
                  <a:pt x="10037" y="20750"/>
                </a:lnTo>
                <a:lnTo>
                  <a:pt x="14200" y="21128"/>
                </a:lnTo>
                <a:lnTo>
                  <a:pt x="17215" y="22023"/>
                </a:lnTo>
                <a:lnTo>
                  <a:pt x="20813" y="23413"/>
                </a:lnTo>
                <a:lnTo>
                  <a:pt x="24798" y="25134"/>
                </a:lnTo>
                <a:lnTo>
                  <a:pt x="29837" y="26280"/>
                </a:lnTo>
                <a:lnTo>
                  <a:pt x="35577" y="27045"/>
                </a:lnTo>
                <a:lnTo>
                  <a:pt x="46718" y="27895"/>
                </a:lnTo>
                <a:lnTo>
                  <a:pt x="54315" y="28272"/>
                </a:lnTo>
                <a:lnTo>
                  <a:pt x="62454" y="28440"/>
                </a:lnTo>
                <a:lnTo>
                  <a:pt x="80614" y="28548"/>
                </a:lnTo>
                <a:lnTo>
                  <a:pt x="85304" y="27763"/>
                </a:lnTo>
                <a:lnTo>
                  <a:pt x="90018" y="26446"/>
                </a:lnTo>
                <a:lnTo>
                  <a:pt x="94748" y="24774"/>
                </a:lnTo>
                <a:lnTo>
                  <a:pt x="100282" y="23660"/>
                </a:lnTo>
                <a:lnTo>
                  <a:pt x="106353" y="22917"/>
                </a:lnTo>
                <a:lnTo>
                  <a:pt x="117861" y="22091"/>
                </a:lnTo>
                <a:lnTo>
                  <a:pt x="125622" y="21724"/>
                </a:lnTo>
                <a:lnTo>
                  <a:pt x="142038" y="21518"/>
                </a:lnTo>
                <a:lnTo>
                  <a:pt x="239508" y="21431"/>
                </a:lnTo>
                <a:lnTo>
                  <a:pt x="239651" y="22225"/>
                </a:lnTo>
                <a:lnTo>
                  <a:pt x="239747" y="23547"/>
                </a:lnTo>
                <a:lnTo>
                  <a:pt x="239901" y="27581"/>
                </a:lnTo>
                <a:lnTo>
                  <a:pt x="239914" y="27119"/>
                </a:lnTo>
                <a:lnTo>
                  <a:pt x="239939" y="21510"/>
                </a:lnTo>
                <a:lnTo>
                  <a:pt x="236147" y="21454"/>
                </a:lnTo>
                <a:lnTo>
                  <a:pt x="233442" y="20653"/>
                </a:lnTo>
                <a:lnTo>
                  <a:pt x="230051" y="19325"/>
                </a:lnTo>
                <a:lnTo>
                  <a:pt x="226204" y="17645"/>
                </a:lnTo>
                <a:lnTo>
                  <a:pt x="222845" y="16526"/>
                </a:lnTo>
                <a:lnTo>
                  <a:pt x="219811" y="15780"/>
                </a:lnTo>
                <a:lnTo>
                  <a:pt x="213531" y="14950"/>
                </a:lnTo>
                <a:lnTo>
                  <a:pt x="209634" y="14729"/>
                </a:lnTo>
                <a:lnTo>
                  <a:pt x="201070" y="14484"/>
                </a:lnTo>
                <a:lnTo>
                  <a:pt x="154047" y="14292"/>
                </a:lnTo>
                <a:lnTo>
                  <a:pt x="60073" y="14287"/>
                </a:lnTo>
                <a:lnTo>
                  <a:pt x="56529" y="15081"/>
                </a:lnTo>
                <a:lnTo>
                  <a:pt x="52578" y="16404"/>
                </a:lnTo>
                <a:lnTo>
                  <a:pt x="48357" y="18079"/>
                </a:lnTo>
                <a:lnTo>
                  <a:pt x="43955" y="19196"/>
                </a:lnTo>
                <a:lnTo>
                  <a:pt x="39433" y="19941"/>
                </a:lnTo>
                <a:lnTo>
                  <a:pt x="34831" y="20438"/>
                </a:lnTo>
                <a:lnTo>
                  <a:pt x="27601" y="20989"/>
                </a:lnTo>
                <a:lnTo>
                  <a:pt x="21741" y="21235"/>
                </a:lnTo>
                <a:lnTo>
                  <a:pt x="13980" y="21373"/>
                </a:lnTo>
                <a:lnTo>
                  <a:pt x="4206" y="21431"/>
                </a:lnTo>
                <a:lnTo>
                  <a:pt x="4196" y="21431"/>
                </a:lnTo>
                <a:lnTo>
                  <a:pt x="10346" y="15280"/>
                </a:lnTo>
                <a:lnTo>
                  <a:pt x="15131" y="14728"/>
                </a:lnTo>
                <a:lnTo>
                  <a:pt x="22549" y="14483"/>
                </a:lnTo>
                <a:lnTo>
                  <a:pt x="48691" y="14313"/>
                </a:lnTo>
                <a:lnTo>
                  <a:pt x="55290" y="13510"/>
                </a:lnTo>
                <a:lnTo>
                  <a:pt x="62071" y="12182"/>
                </a:lnTo>
                <a:lnTo>
                  <a:pt x="68973" y="10502"/>
                </a:lnTo>
                <a:lnTo>
                  <a:pt x="75162" y="9383"/>
                </a:lnTo>
                <a:lnTo>
                  <a:pt x="80875" y="8636"/>
                </a:lnTo>
                <a:lnTo>
                  <a:pt x="86271" y="8139"/>
                </a:lnTo>
                <a:lnTo>
                  <a:pt x="92250" y="7807"/>
                </a:lnTo>
                <a:lnTo>
                  <a:pt x="105243" y="7438"/>
                </a:lnTo>
                <a:lnTo>
                  <a:pt x="175030" y="7147"/>
                </a:lnTo>
                <a:lnTo>
                  <a:pt x="231404" y="7143"/>
                </a:lnTo>
                <a:lnTo>
                  <a:pt x="234249" y="7937"/>
                </a:lnTo>
                <a:lnTo>
                  <a:pt x="236146" y="9260"/>
                </a:lnTo>
                <a:lnTo>
                  <a:pt x="237410" y="10936"/>
                </a:lnTo>
                <a:lnTo>
                  <a:pt x="239047" y="12053"/>
                </a:lnTo>
                <a:lnTo>
                  <a:pt x="240932" y="12798"/>
                </a:lnTo>
                <a:lnTo>
                  <a:pt x="24708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8"/>
          <p:cNvSpPr/>
          <p:nvPr/>
        </p:nvSpPr>
        <p:spPr>
          <a:xfrm>
            <a:off x="1393479" y="1207301"/>
            <a:ext cx="246068" cy="285743"/>
          </a:xfrm>
          <a:custGeom>
            <a:avLst/>
            <a:gdLst/>
            <a:ahLst/>
            <a:cxnLst/>
            <a:rect l="0" t="0" r="0" b="0"/>
            <a:pathLst>
              <a:path w="246068" h="285743">
                <a:moveTo>
                  <a:pt x="192433" y="7136"/>
                </a:moveTo>
                <a:lnTo>
                  <a:pt x="180131" y="7136"/>
                </a:lnTo>
                <a:lnTo>
                  <a:pt x="179469" y="6342"/>
                </a:lnTo>
                <a:lnTo>
                  <a:pt x="179028" y="5019"/>
                </a:lnTo>
                <a:lnTo>
                  <a:pt x="178161" y="79"/>
                </a:lnTo>
                <a:lnTo>
                  <a:pt x="170565" y="18"/>
                </a:lnTo>
                <a:lnTo>
                  <a:pt x="162053" y="0"/>
                </a:lnTo>
                <a:lnTo>
                  <a:pt x="154854" y="2112"/>
                </a:lnTo>
                <a:lnTo>
                  <a:pt x="150711" y="3787"/>
                </a:lnTo>
                <a:lnTo>
                  <a:pt x="146362" y="5697"/>
                </a:lnTo>
                <a:lnTo>
                  <a:pt x="137297" y="9936"/>
                </a:lnTo>
                <a:lnTo>
                  <a:pt x="131863" y="12178"/>
                </a:lnTo>
                <a:lnTo>
                  <a:pt x="125859" y="14466"/>
                </a:lnTo>
                <a:lnTo>
                  <a:pt x="119476" y="16785"/>
                </a:lnTo>
                <a:lnTo>
                  <a:pt x="113632" y="19125"/>
                </a:lnTo>
                <a:lnTo>
                  <a:pt x="108149" y="21479"/>
                </a:lnTo>
                <a:lnTo>
                  <a:pt x="97824" y="26211"/>
                </a:lnTo>
                <a:lnTo>
                  <a:pt x="78260" y="35716"/>
                </a:lnTo>
                <a:lnTo>
                  <a:pt x="59108" y="45237"/>
                </a:lnTo>
                <a:lnTo>
                  <a:pt x="54337" y="48412"/>
                </a:lnTo>
                <a:lnTo>
                  <a:pt x="49569" y="52116"/>
                </a:lnTo>
                <a:lnTo>
                  <a:pt x="44803" y="56172"/>
                </a:lnTo>
                <a:lnTo>
                  <a:pt x="37391" y="62797"/>
                </a:lnTo>
                <a:lnTo>
                  <a:pt x="31450" y="68387"/>
                </a:lnTo>
                <a:lnTo>
                  <a:pt x="26164" y="73517"/>
                </a:lnTo>
                <a:lnTo>
                  <a:pt x="23643" y="75202"/>
                </a:lnTo>
                <a:lnTo>
                  <a:pt x="16011" y="77908"/>
                </a:lnTo>
                <a:lnTo>
                  <a:pt x="15287" y="78130"/>
                </a:lnTo>
                <a:lnTo>
                  <a:pt x="14805" y="79071"/>
                </a:lnTo>
                <a:lnTo>
                  <a:pt x="14268" y="82234"/>
                </a:lnTo>
                <a:lnTo>
                  <a:pt x="14919" y="82602"/>
                </a:lnTo>
                <a:lnTo>
                  <a:pt x="16147" y="82053"/>
                </a:lnTo>
                <a:lnTo>
                  <a:pt x="17759" y="80893"/>
                </a:lnTo>
                <a:lnTo>
                  <a:pt x="21667" y="79604"/>
                </a:lnTo>
                <a:lnTo>
                  <a:pt x="28329" y="78879"/>
                </a:lnTo>
                <a:lnTo>
                  <a:pt x="30643" y="78777"/>
                </a:lnTo>
                <a:lnTo>
                  <a:pt x="37447" y="76547"/>
                </a:lnTo>
                <a:lnTo>
                  <a:pt x="41484" y="74841"/>
                </a:lnTo>
                <a:lnTo>
                  <a:pt x="45763" y="72910"/>
                </a:lnTo>
                <a:lnTo>
                  <a:pt x="54750" y="68648"/>
                </a:lnTo>
                <a:lnTo>
                  <a:pt x="60163" y="67194"/>
                </a:lnTo>
                <a:lnTo>
                  <a:pt x="66153" y="66225"/>
                </a:lnTo>
                <a:lnTo>
                  <a:pt x="72528" y="65579"/>
                </a:lnTo>
                <a:lnTo>
                  <a:pt x="79159" y="64354"/>
                </a:lnTo>
                <a:lnTo>
                  <a:pt x="85961" y="62744"/>
                </a:lnTo>
                <a:lnTo>
                  <a:pt x="92876" y="60877"/>
                </a:lnTo>
                <a:lnTo>
                  <a:pt x="106911" y="56685"/>
                </a:lnTo>
                <a:lnTo>
                  <a:pt x="113987" y="54456"/>
                </a:lnTo>
                <a:lnTo>
                  <a:pt x="120292" y="52177"/>
                </a:lnTo>
                <a:lnTo>
                  <a:pt x="126083" y="49863"/>
                </a:lnTo>
                <a:lnTo>
                  <a:pt x="131531" y="47527"/>
                </a:lnTo>
                <a:lnTo>
                  <a:pt x="137544" y="45970"/>
                </a:lnTo>
                <a:lnTo>
                  <a:pt x="143934" y="44931"/>
                </a:lnTo>
                <a:lnTo>
                  <a:pt x="150575" y="44239"/>
                </a:lnTo>
                <a:lnTo>
                  <a:pt x="156590" y="43778"/>
                </a:lnTo>
                <a:lnTo>
                  <a:pt x="162188" y="43470"/>
                </a:lnTo>
                <a:lnTo>
                  <a:pt x="175534" y="43037"/>
                </a:lnTo>
                <a:lnTo>
                  <a:pt x="190869" y="42865"/>
                </a:lnTo>
                <a:lnTo>
                  <a:pt x="191390" y="43656"/>
                </a:lnTo>
                <a:lnTo>
                  <a:pt x="191970" y="46650"/>
                </a:lnTo>
                <a:lnTo>
                  <a:pt x="194344" y="50627"/>
                </a:lnTo>
                <a:lnTo>
                  <a:pt x="196088" y="52799"/>
                </a:lnTo>
                <a:lnTo>
                  <a:pt x="196457" y="55040"/>
                </a:lnTo>
                <a:lnTo>
                  <a:pt x="195910" y="57329"/>
                </a:lnTo>
                <a:lnTo>
                  <a:pt x="193184" y="61987"/>
                </a:lnTo>
                <a:lnTo>
                  <a:pt x="187188" y="69867"/>
                </a:lnTo>
                <a:lnTo>
                  <a:pt x="182693" y="77614"/>
                </a:lnTo>
                <a:lnTo>
                  <a:pt x="178796" y="81109"/>
                </a:lnTo>
                <a:lnTo>
                  <a:pt x="173817" y="84233"/>
                </a:lnTo>
                <a:lnTo>
                  <a:pt x="168116" y="87109"/>
                </a:lnTo>
                <a:lnTo>
                  <a:pt x="161934" y="90614"/>
                </a:lnTo>
                <a:lnTo>
                  <a:pt x="155432" y="94538"/>
                </a:lnTo>
                <a:lnTo>
                  <a:pt x="141857" y="103131"/>
                </a:lnTo>
                <a:lnTo>
                  <a:pt x="106633" y="126297"/>
                </a:lnTo>
                <a:lnTo>
                  <a:pt x="99514" y="131820"/>
                </a:lnTo>
                <a:lnTo>
                  <a:pt x="92387" y="137884"/>
                </a:lnTo>
                <a:lnTo>
                  <a:pt x="85254" y="144308"/>
                </a:lnTo>
                <a:lnTo>
                  <a:pt x="78118" y="149384"/>
                </a:lnTo>
                <a:lnTo>
                  <a:pt x="70979" y="153562"/>
                </a:lnTo>
                <a:lnTo>
                  <a:pt x="63839" y="157141"/>
                </a:lnTo>
                <a:lnTo>
                  <a:pt x="57491" y="161114"/>
                </a:lnTo>
                <a:lnTo>
                  <a:pt x="51672" y="165350"/>
                </a:lnTo>
                <a:lnTo>
                  <a:pt x="46205" y="169762"/>
                </a:lnTo>
                <a:lnTo>
                  <a:pt x="41766" y="173497"/>
                </a:lnTo>
                <a:lnTo>
                  <a:pt x="34718" y="179764"/>
                </a:lnTo>
                <a:lnTo>
                  <a:pt x="26823" y="187312"/>
                </a:lnTo>
                <a:lnTo>
                  <a:pt x="22495" y="191547"/>
                </a:lnTo>
                <a:lnTo>
                  <a:pt x="15570" y="196253"/>
                </a:lnTo>
                <a:lnTo>
                  <a:pt x="9846" y="199138"/>
                </a:lnTo>
                <a:lnTo>
                  <a:pt x="2955" y="204431"/>
                </a:lnTo>
                <a:lnTo>
                  <a:pt x="1064" y="205948"/>
                </a:lnTo>
                <a:lnTo>
                  <a:pt x="560" y="207146"/>
                </a:lnTo>
                <a:lnTo>
                  <a:pt x="0" y="210594"/>
                </a:lnTo>
                <a:lnTo>
                  <a:pt x="644" y="211037"/>
                </a:lnTo>
                <a:lnTo>
                  <a:pt x="1868" y="210539"/>
                </a:lnTo>
                <a:lnTo>
                  <a:pt x="7647" y="206812"/>
                </a:lnTo>
                <a:lnTo>
                  <a:pt x="26498" y="197276"/>
                </a:lnTo>
                <a:lnTo>
                  <a:pt x="31803" y="195015"/>
                </a:lnTo>
                <a:lnTo>
                  <a:pt x="37722" y="192714"/>
                </a:lnTo>
                <a:lnTo>
                  <a:pt x="44048" y="190386"/>
                </a:lnTo>
                <a:lnTo>
                  <a:pt x="51441" y="187246"/>
                </a:lnTo>
                <a:lnTo>
                  <a:pt x="68122" y="179525"/>
                </a:lnTo>
                <a:lnTo>
                  <a:pt x="76221" y="176037"/>
                </a:lnTo>
                <a:lnTo>
                  <a:pt x="84003" y="172918"/>
                </a:lnTo>
                <a:lnTo>
                  <a:pt x="91571" y="170045"/>
                </a:lnTo>
                <a:lnTo>
                  <a:pt x="99792" y="167336"/>
                </a:lnTo>
                <a:lnTo>
                  <a:pt x="108447" y="164736"/>
                </a:lnTo>
                <a:lnTo>
                  <a:pt x="125737" y="159730"/>
                </a:lnTo>
                <a:lnTo>
                  <a:pt x="148859" y="152450"/>
                </a:lnTo>
                <a:lnTo>
                  <a:pt x="163542" y="147655"/>
                </a:lnTo>
                <a:lnTo>
                  <a:pt x="169997" y="145266"/>
                </a:lnTo>
                <a:lnTo>
                  <a:pt x="175888" y="142879"/>
                </a:lnTo>
                <a:lnTo>
                  <a:pt x="181403" y="140494"/>
                </a:lnTo>
                <a:lnTo>
                  <a:pt x="187461" y="138904"/>
                </a:lnTo>
                <a:lnTo>
                  <a:pt x="193881" y="137844"/>
                </a:lnTo>
                <a:lnTo>
                  <a:pt x="200542" y="137137"/>
                </a:lnTo>
                <a:lnTo>
                  <a:pt x="205777" y="135872"/>
                </a:lnTo>
                <a:lnTo>
                  <a:pt x="210060" y="134235"/>
                </a:lnTo>
                <a:lnTo>
                  <a:pt x="216936" y="131093"/>
                </a:lnTo>
                <a:lnTo>
                  <a:pt x="222638" y="129697"/>
                </a:lnTo>
                <a:lnTo>
                  <a:pt x="226063" y="130118"/>
                </a:lnTo>
                <a:lnTo>
                  <a:pt x="229934" y="131193"/>
                </a:lnTo>
                <a:lnTo>
                  <a:pt x="239969" y="134829"/>
                </a:lnTo>
                <a:lnTo>
                  <a:pt x="245500" y="139251"/>
                </a:lnTo>
                <a:lnTo>
                  <a:pt x="246067" y="141250"/>
                </a:lnTo>
                <a:lnTo>
                  <a:pt x="245652" y="143377"/>
                </a:lnTo>
                <a:lnTo>
                  <a:pt x="239281" y="156285"/>
                </a:lnTo>
                <a:lnTo>
                  <a:pt x="234950" y="162854"/>
                </a:lnTo>
                <a:lnTo>
                  <a:pt x="228792" y="170006"/>
                </a:lnTo>
                <a:lnTo>
                  <a:pt x="218118" y="181123"/>
                </a:lnTo>
                <a:lnTo>
                  <a:pt x="211937" y="186627"/>
                </a:lnTo>
                <a:lnTo>
                  <a:pt x="205436" y="191884"/>
                </a:lnTo>
                <a:lnTo>
                  <a:pt x="198720" y="196977"/>
                </a:lnTo>
                <a:lnTo>
                  <a:pt x="192656" y="201959"/>
                </a:lnTo>
                <a:lnTo>
                  <a:pt x="187025" y="206868"/>
                </a:lnTo>
                <a:lnTo>
                  <a:pt x="181684" y="211728"/>
                </a:lnTo>
                <a:lnTo>
                  <a:pt x="174948" y="217350"/>
                </a:lnTo>
                <a:lnTo>
                  <a:pt x="158997" y="229945"/>
                </a:lnTo>
                <a:lnTo>
                  <a:pt x="151093" y="235844"/>
                </a:lnTo>
                <a:lnTo>
                  <a:pt x="135960" y="246632"/>
                </a:lnTo>
                <a:lnTo>
                  <a:pt x="129384" y="251731"/>
                </a:lnTo>
                <a:lnTo>
                  <a:pt x="123413" y="256718"/>
                </a:lnTo>
                <a:lnTo>
                  <a:pt x="117845" y="261630"/>
                </a:lnTo>
                <a:lnTo>
                  <a:pt x="112545" y="265699"/>
                </a:lnTo>
                <a:lnTo>
                  <a:pt x="107424" y="269205"/>
                </a:lnTo>
                <a:lnTo>
                  <a:pt x="102423" y="272336"/>
                </a:lnTo>
                <a:lnTo>
                  <a:pt x="94749" y="277932"/>
                </a:lnTo>
                <a:lnTo>
                  <a:pt x="91592" y="280535"/>
                </a:lnTo>
                <a:lnTo>
                  <a:pt x="85967" y="283428"/>
                </a:lnTo>
                <a:lnTo>
                  <a:pt x="80821" y="284714"/>
                </a:lnTo>
                <a:lnTo>
                  <a:pt x="73167" y="285539"/>
                </a:lnTo>
                <a:lnTo>
                  <a:pt x="70989" y="2857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9"/>
          <p:cNvSpPr/>
          <p:nvPr/>
        </p:nvSpPr>
        <p:spPr>
          <a:xfrm>
            <a:off x="1357312" y="1078732"/>
            <a:ext cx="242870" cy="28550"/>
          </a:xfrm>
          <a:custGeom>
            <a:avLst/>
            <a:gdLst/>
            <a:ahLst/>
            <a:cxnLst/>
            <a:rect l="0" t="0" r="0" b="0"/>
            <a:pathLst>
              <a:path w="242870" h="28550">
                <a:moveTo>
                  <a:pt x="0" y="7118"/>
                </a:moveTo>
                <a:lnTo>
                  <a:pt x="0" y="967"/>
                </a:lnTo>
                <a:lnTo>
                  <a:pt x="794" y="636"/>
                </a:lnTo>
                <a:lnTo>
                  <a:pt x="7276" y="32"/>
                </a:lnTo>
                <a:lnTo>
                  <a:pt x="10642" y="0"/>
                </a:lnTo>
                <a:lnTo>
                  <a:pt x="12651" y="785"/>
                </a:lnTo>
                <a:lnTo>
                  <a:pt x="14784" y="2102"/>
                </a:lnTo>
                <a:lnTo>
                  <a:pt x="17000" y="3774"/>
                </a:lnTo>
                <a:lnTo>
                  <a:pt x="20064" y="4888"/>
                </a:lnTo>
                <a:lnTo>
                  <a:pt x="23695" y="5631"/>
                </a:lnTo>
                <a:lnTo>
                  <a:pt x="27703" y="6127"/>
                </a:lnTo>
                <a:lnTo>
                  <a:pt x="32756" y="6457"/>
                </a:lnTo>
                <a:lnTo>
                  <a:pt x="38506" y="6677"/>
                </a:lnTo>
                <a:lnTo>
                  <a:pt x="57976" y="6987"/>
                </a:lnTo>
                <a:lnTo>
                  <a:pt x="242869" y="7118"/>
                </a:lnTo>
                <a:lnTo>
                  <a:pt x="239090" y="7118"/>
                </a:lnTo>
                <a:lnTo>
                  <a:pt x="235593" y="7911"/>
                </a:lnTo>
                <a:lnTo>
                  <a:pt x="230881" y="9234"/>
                </a:lnTo>
                <a:lnTo>
                  <a:pt x="225358" y="10910"/>
                </a:lnTo>
                <a:lnTo>
                  <a:pt x="220882" y="12027"/>
                </a:lnTo>
                <a:lnTo>
                  <a:pt x="217105" y="12772"/>
                </a:lnTo>
                <a:lnTo>
                  <a:pt x="213793" y="13268"/>
                </a:lnTo>
                <a:lnTo>
                  <a:pt x="209204" y="13599"/>
                </a:lnTo>
                <a:lnTo>
                  <a:pt x="203763" y="13820"/>
                </a:lnTo>
                <a:lnTo>
                  <a:pt x="186845" y="14130"/>
                </a:lnTo>
                <a:lnTo>
                  <a:pt x="166906" y="14235"/>
                </a:lnTo>
                <a:lnTo>
                  <a:pt x="161277" y="15038"/>
                </a:lnTo>
                <a:lnTo>
                  <a:pt x="155143" y="16366"/>
                </a:lnTo>
                <a:lnTo>
                  <a:pt x="148672" y="18046"/>
                </a:lnTo>
                <a:lnTo>
                  <a:pt x="142771" y="19166"/>
                </a:lnTo>
                <a:lnTo>
                  <a:pt x="137250" y="19912"/>
                </a:lnTo>
                <a:lnTo>
                  <a:pt x="131981" y="20410"/>
                </a:lnTo>
                <a:lnTo>
                  <a:pt x="126881" y="20741"/>
                </a:lnTo>
                <a:lnTo>
                  <a:pt x="121894" y="20963"/>
                </a:lnTo>
                <a:lnTo>
                  <a:pt x="111325" y="21209"/>
                </a:lnTo>
                <a:lnTo>
                  <a:pt x="40820" y="21405"/>
                </a:lnTo>
                <a:lnTo>
                  <a:pt x="38326" y="22199"/>
                </a:lnTo>
                <a:lnTo>
                  <a:pt x="35869" y="23522"/>
                </a:lnTo>
                <a:lnTo>
                  <a:pt x="33438" y="25197"/>
                </a:lnTo>
                <a:lnTo>
                  <a:pt x="32611" y="26314"/>
                </a:lnTo>
                <a:lnTo>
                  <a:pt x="32853" y="27059"/>
                </a:lnTo>
                <a:lnTo>
                  <a:pt x="35719" y="28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90"/>
          <p:cNvSpPr/>
          <p:nvPr/>
        </p:nvSpPr>
        <p:spPr>
          <a:xfrm>
            <a:off x="2530128" y="1335881"/>
            <a:ext cx="162939" cy="21432"/>
          </a:xfrm>
          <a:custGeom>
            <a:avLst/>
            <a:gdLst/>
            <a:ahLst/>
            <a:cxnLst/>
            <a:rect l="0" t="0" r="0" b="0"/>
            <a:pathLst>
              <a:path w="162939" h="21432">
                <a:moveTo>
                  <a:pt x="63053" y="0"/>
                </a:moveTo>
                <a:lnTo>
                  <a:pt x="162938" y="0"/>
                </a:lnTo>
                <a:lnTo>
                  <a:pt x="125480" y="0"/>
                </a:lnTo>
                <a:lnTo>
                  <a:pt x="119752" y="794"/>
                </a:lnTo>
                <a:lnTo>
                  <a:pt x="114346" y="2116"/>
                </a:lnTo>
                <a:lnTo>
                  <a:pt x="109154" y="3792"/>
                </a:lnTo>
                <a:lnTo>
                  <a:pt x="103312" y="4909"/>
                </a:lnTo>
                <a:lnTo>
                  <a:pt x="97036" y="5654"/>
                </a:lnTo>
                <a:lnTo>
                  <a:pt x="90471" y="6150"/>
                </a:lnTo>
                <a:lnTo>
                  <a:pt x="84506" y="6482"/>
                </a:lnTo>
                <a:lnTo>
                  <a:pt x="73646" y="6849"/>
                </a:lnTo>
                <a:lnTo>
                  <a:pt x="68527" y="7741"/>
                </a:lnTo>
                <a:lnTo>
                  <a:pt x="63528" y="9129"/>
                </a:lnTo>
                <a:lnTo>
                  <a:pt x="58607" y="10849"/>
                </a:lnTo>
                <a:lnTo>
                  <a:pt x="53739" y="11995"/>
                </a:lnTo>
                <a:lnTo>
                  <a:pt x="48906" y="12759"/>
                </a:lnTo>
                <a:lnTo>
                  <a:pt x="44097" y="13269"/>
                </a:lnTo>
                <a:lnTo>
                  <a:pt x="39303" y="13608"/>
                </a:lnTo>
                <a:lnTo>
                  <a:pt x="34519" y="13834"/>
                </a:lnTo>
                <a:lnTo>
                  <a:pt x="24971" y="14086"/>
                </a:lnTo>
                <a:lnTo>
                  <a:pt x="0" y="14285"/>
                </a:lnTo>
                <a:lnTo>
                  <a:pt x="74005" y="14287"/>
                </a:lnTo>
                <a:lnTo>
                  <a:pt x="79879" y="13494"/>
                </a:lnTo>
                <a:lnTo>
                  <a:pt x="86177" y="12171"/>
                </a:lnTo>
                <a:lnTo>
                  <a:pt x="92756" y="10495"/>
                </a:lnTo>
                <a:lnTo>
                  <a:pt x="98730" y="9378"/>
                </a:lnTo>
                <a:lnTo>
                  <a:pt x="104300" y="8633"/>
                </a:lnTo>
                <a:lnTo>
                  <a:pt x="109601" y="8137"/>
                </a:lnTo>
                <a:lnTo>
                  <a:pt x="113929" y="7805"/>
                </a:lnTo>
                <a:lnTo>
                  <a:pt x="117608" y="7585"/>
                </a:lnTo>
                <a:lnTo>
                  <a:pt x="120854" y="7438"/>
                </a:lnTo>
                <a:lnTo>
                  <a:pt x="125400" y="6546"/>
                </a:lnTo>
                <a:lnTo>
                  <a:pt x="130811" y="5158"/>
                </a:lnTo>
                <a:lnTo>
                  <a:pt x="147726" y="302"/>
                </a:lnTo>
                <a:lnTo>
                  <a:pt x="152686" y="59"/>
                </a:lnTo>
                <a:lnTo>
                  <a:pt x="149449" y="8"/>
                </a:lnTo>
                <a:lnTo>
                  <a:pt x="148432" y="799"/>
                </a:lnTo>
                <a:lnTo>
                  <a:pt x="146960" y="2120"/>
                </a:lnTo>
                <a:lnTo>
                  <a:pt x="145184" y="3795"/>
                </a:lnTo>
                <a:lnTo>
                  <a:pt x="141620" y="4911"/>
                </a:lnTo>
                <a:lnTo>
                  <a:pt x="136862" y="5655"/>
                </a:lnTo>
                <a:lnTo>
                  <a:pt x="131309" y="6151"/>
                </a:lnTo>
                <a:lnTo>
                  <a:pt x="126019" y="6482"/>
                </a:lnTo>
                <a:lnTo>
                  <a:pt x="115909" y="6850"/>
                </a:lnTo>
                <a:lnTo>
                  <a:pt x="110196" y="7741"/>
                </a:lnTo>
                <a:lnTo>
                  <a:pt x="104007" y="9129"/>
                </a:lnTo>
                <a:lnTo>
                  <a:pt x="97499" y="10849"/>
                </a:lnTo>
                <a:lnTo>
                  <a:pt x="91573" y="11995"/>
                </a:lnTo>
                <a:lnTo>
                  <a:pt x="86035" y="12759"/>
                </a:lnTo>
                <a:lnTo>
                  <a:pt x="80756" y="13269"/>
                </a:lnTo>
                <a:lnTo>
                  <a:pt x="76442" y="14402"/>
                </a:lnTo>
                <a:lnTo>
                  <a:pt x="72773" y="15951"/>
                </a:lnTo>
                <a:lnTo>
                  <a:pt x="69533" y="17778"/>
                </a:lnTo>
                <a:lnTo>
                  <a:pt x="66579" y="18995"/>
                </a:lnTo>
                <a:lnTo>
                  <a:pt x="63816" y="19807"/>
                </a:lnTo>
                <a:lnTo>
                  <a:pt x="55909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91"/>
          <p:cNvSpPr/>
          <p:nvPr/>
        </p:nvSpPr>
        <p:spPr>
          <a:xfrm>
            <a:off x="307181" y="1707356"/>
            <a:ext cx="3078957" cy="100006"/>
          </a:xfrm>
          <a:custGeom>
            <a:avLst/>
            <a:gdLst/>
            <a:ahLst/>
            <a:cxnLst/>
            <a:rect l="0" t="0" r="0" b="0"/>
            <a:pathLst>
              <a:path w="3078957" h="100006">
                <a:moveTo>
                  <a:pt x="0" y="0"/>
                </a:moveTo>
                <a:lnTo>
                  <a:pt x="26735" y="0"/>
                </a:lnTo>
                <a:lnTo>
                  <a:pt x="30524" y="794"/>
                </a:lnTo>
                <a:lnTo>
                  <a:pt x="36849" y="3792"/>
                </a:lnTo>
                <a:lnTo>
                  <a:pt x="46540" y="5654"/>
                </a:lnTo>
                <a:lnTo>
                  <a:pt x="140495" y="7140"/>
                </a:lnTo>
                <a:lnTo>
                  <a:pt x="152929" y="7936"/>
                </a:lnTo>
                <a:lnTo>
                  <a:pt x="169039" y="10935"/>
                </a:lnTo>
                <a:lnTo>
                  <a:pt x="224044" y="13993"/>
                </a:lnTo>
                <a:lnTo>
                  <a:pt x="300045" y="16393"/>
                </a:lnTo>
                <a:lnTo>
                  <a:pt x="319091" y="19192"/>
                </a:lnTo>
                <a:lnTo>
                  <a:pt x="377031" y="22028"/>
                </a:lnTo>
                <a:lnTo>
                  <a:pt x="399080" y="25136"/>
                </a:lnTo>
                <a:lnTo>
                  <a:pt x="451731" y="28122"/>
                </a:lnTo>
                <a:lnTo>
                  <a:pt x="521641" y="30652"/>
                </a:lnTo>
                <a:lnTo>
                  <a:pt x="545371" y="33467"/>
                </a:lnTo>
                <a:lnTo>
                  <a:pt x="630770" y="35587"/>
                </a:lnTo>
                <a:lnTo>
                  <a:pt x="670024" y="37796"/>
                </a:lnTo>
                <a:lnTo>
                  <a:pt x="695457" y="40611"/>
                </a:lnTo>
                <a:lnTo>
                  <a:pt x="787449" y="42730"/>
                </a:lnTo>
                <a:lnTo>
                  <a:pt x="879770" y="42855"/>
                </a:lnTo>
                <a:lnTo>
                  <a:pt x="905623" y="44975"/>
                </a:lnTo>
                <a:lnTo>
                  <a:pt x="931137" y="47770"/>
                </a:lnTo>
                <a:lnTo>
                  <a:pt x="1019537" y="49810"/>
                </a:lnTo>
                <a:lnTo>
                  <a:pt x="1080424" y="47851"/>
                </a:lnTo>
                <a:lnTo>
                  <a:pt x="1127104" y="46457"/>
                </a:lnTo>
                <a:lnTo>
                  <a:pt x="1171098" y="46838"/>
                </a:lnTo>
                <a:lnTo>
                  <a:pt x="1216413" y="44040"/>
                </a:lnTo>
                <a:lnTo>
                  <a:pt x="1277710" y="46887"/>
                </a:lnTo>
                <a:lnTo>
                  <a:pt x="1364366" y="49732"/>
                </a:lnTo>
                <a:lnTo>
                  <a:pt x="1784847" y="50006"/>
                </a:lnTo>
                <a:lnTo>
                  <a:pt x="1816145" y="52123"/>
                </a:lnTo>
                <a:lnTo>
                  <a:pt x="1847782" y="54916"/>
                </a:lnTo>
                <a:lnTo>
                  <a:pt x="1940650" y="56954"/>
                </a:lnTo>
                <a:lnTo>
                  <a:pt x="2001883" y="59228"/>
                </a:lnTo>
                <a:lnTo>
                  <a:pt x="2033519" y="62042"/>
                </a:lnTo>
                <a:lnTo>
                  <a:pt x="2122272" y="64890"/>
                </a:lnTo>
                <a:lnTo>
                  <a:pt x="2153965" y="67998"/>
                </a:lnTo>
                <a:lnTo>
                  <a:pt x="2213088" y="71552"/>
                </a:lnTo>
                <a:lnTo>
                  <a:pt x="2226279" y="73101"/>
                </a:lnTo>
                <a:lnTo>
                  <a:pt x="2252313" y="76145"/>
                </a:lnTo>
                <a:lnTo>
                  <a:pt x="2331275" y="79161"/>
                </a:lnTo>
                <a:lnTo>
                  <a:pt x="2358510" y="82278"/>
                </a:lnTo>
                <a:lnTo>
                  <a:pt x="2426899" y="85271"/>
                </a:lnTo>
                <a:lnTo>
                  <a:pt x="2673078" y="85725"/>
                </a:lnTo>
                <a:lnTo>
                  <a:pt x="2698805" y="87841"/>
                </a:lnTo>
                <a:lnTo>
                  <a:pt x="2722675" y="90634"/>
                </a:lnTo>
                <a:lnTo>
                  <a:pt x="2812524" y="92781"/>
                </a:lnTo>
                <a:lnTo>
                  <a:pt x="2911835" y="92866"/>
                </a:lnTo>
                <a:lnTo>
                  <a:pt x="2929803" y="94984"/>
                </a:lnTo>
                <a:lnTo>
                  <a:pt x="2947578" y="97778"/>
                </a:lnTo>
                <a:lnTo>
                  <a:pt x="3040635" y="100005"/>
                </a:lnTo>
                <a:lnTo>
                  <a:pt x="3044677" y="99213"/>
                </a:lnTo>
                <a:lnTo>
                  <a:pt x="3051286" y="96218"/>
                </a:lnTo>
                <a:lnTo>
                  <a:pt x="3058985" y="94357"/>
                </a:lnTo>
                <a:lnTo>
                  <a:pt x="3078956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92"/>
          <p:cNvSpPr/>
          <p:nvPr/>
        </p:nvSpPr>
        <p:spPr>
          <a:xfrm>
            <a:off x="150018" y="1314450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3" y="16792"/>
                </a:lnTo>
                <a:lnTo>
                  <a:pt x="5703" y="19132"/>
                </a:lnTo>
                <a:lnTo>
                  <a:pt x="7771" y="21486"/>
                </a:lnTo>
                <a:lnTo>
                  <a:pt x="9943" y="23849"/>
                </a:lnTo>
                <a:lnTo>
                  <a:pt x="11391" y="27012"/>
                </a:lnTo>
                <a:lnTo>
                  <a:pt x="13001" y="34759"/>
                </a:lnTo>
                <a:lnTo>
                  <a:pt x="14223" y="39048"/>
                </a:lnTo>
                <a:lnTo>
                  <a:pt x="15832" y="43494"/>
                </a:lnTo>
                <a:lnTo>
                  <a:pt x="17699" y="48046"/>
                </a:lnTo>
                <a:lnTo>
                  <a:pt x="18943" y="53462"/>
                </a:lnTo>
                <a:lnTo>
                  <a:pt x="19772" y="59453"/>
                </a:lnTo>
                <a:lnTo>
                  <a:pt x="20325" y="65829"/>
                </a:lnTo>
                <a:lnTo>
                  <a:pt x="20694" y="72461"/>
                </a:lnTo>
                <a:lnTo>
                  <a:pt x="21104" y="86180"/>
                </a:lnTo>
                <a:lnTo>
                  <a:pt x="21403" y="128627"/>
                </a:lnTo>
                <a:lnTo>
                  <a:pt x="21429" y="167661"/>
                </a:lnTo>
                <a:lnTo>
                  <a:pt x="22224" y="173686"/>
                </a:lnTo>
                <a:lnTo>
                  <a:pt x="23547" y="180084"/>
                </a:lnTo>
                <a:lnTo>
                  <a:pt x="25223" y="186731"/>
                </a:lnTo>
                <a:lnTo>
                  <a:pt x="27134" y="191956"/>
                </a:lnTo>
                <a:lnTo>
                  <a:pt x="29202" y="196233"/>
                </a:lnTo>
                <a:lnTo>
                  <a:pt x="31374" y="199878"/>
                </a:lnTo>
                <a:lnTo>
                  <a:pt x="34410" y="203896"/>
                </a:lnTo>
                <a:lnTo>
                  <a:pt x="38021" y="208162"/>
                </a:lnTo>
                <a:lnTo>
                  <a:pt x="45474" y="216341"/>
                </a:lnTo>
                <a:lnTo>
                  <a:pt x="51431" y="222622"/>
                </a:lnTo>
                <a:lnTo>
                  <a:pt x="53338" y="225408"/>
                </a:lnTo>
                <a:lnTo>
                  <a:pt x="55456" y="230621"/>
                </a:lnTo>
                <a:lnTo>
                  <a:pt x="56814" y="233122"/>
                </a:lnTo>
                <a:lnTo>
                  <a:pt x="58514" y="235583"/>
                </a:lnTo>
                <a:lnTo>
                  <a:pt x="60441" y="238018"/>
                </a:lnTo>
                <a:lnTo>
                  <a:pt x="62519" y="240435"/>
                </a:lnTo>
                <a:lnTo>
                  <a:pt x="64698" y="242840"/>
                </a:lnTo>
                <a:lnTo>
                  <a:pt x="69236" y="247628"/>
                </a:lnTo>
                <a:lnTo>
                  <a:pt x="73899" y="252403"/>
                </a:lnTo>
                <a:lnTo>
                  <a:pt x="76253" y="253993"/>
                </a:lnTo>
                <a:lnTo>
                  <a:pt x="78617" y="255054"/>
                </a:lnTo>
                <a:lnTo>
                  <a:pt x="8572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93"/>
          <p:cNvSpPr/>
          <p:nvPr/>
        </p:nvSpPr>
        <p:spPr>
          <a:xfrm>
            <a:off x="121446" y="1407615"/>
            <a:ext cx="228598" cy="28279"/>
          </a:xfrm>
          <a:custGeom>
            <a:avLst/>
            <a:gdLst/>
            <a:ahLst/>
            <a:cxnLst/>
            <a:rect l="0" t="0" r="0" b="0"/>
            <a:pathLst>
              <a:path w="228598" h="28279">
                <a:moveTo>
                  <a:pt x="7141" y="28278"/>
                </a:moveTo>
                <a:lnTo>
                  <a:pt x="3349" y="28278"/>
                </a:lnTo>
                <a:lnTo>
                  <a:pt x="2232" y="27485"/>
                </a:lnTo>
                <a:lnTo>
                  <a:pt x="1487" y="26162"/>
                </a:lnTo>
                <a:lnTo>
                  <a:pt x="0" y="21142"/>
                </a:lnTo>
                <a:lnTo>
                  <a:pt x="3790" y="21137"/>
                </a:lnTo>
                <a:lnTo>
                  <a:pt x="6495" y="20342"/>
                </a:lnTo>
                <a:lnTo>
                  <a:pt x="9885" y="19019"/>
                </a:lnTo>
                <a:lnTo>
                  <a:pt x="13733" y="17343"/>
                </a:lnTo>
                <a:lnTo>
                  <a:pt x="17092" y="16225"/>
                </a:lnTo>
                <a:lnTo>
                  <a:pt x="20125" y="15480"/>
                </a:lnTo>
                <a:lnTo>
                  <a:pt x="26405" y="14653"/>
                </a:lnTo>
                <a:lnTo>
                  <a:pt x="30303" y="14432"/>
                </a:lnTo>
                <a:lnTo>
                  <a:pt x="34488" y="14285"/>
                </a:lnTo>
                <a:lnTo>
                  <a:pt x="51756" y="14078"/>
                </a:lnTo>
                <a:lnTo>
                  <a:pt x="59110" y="13255"/>
                </a:lnTo>
                <a:lnTo>
                  <a:pt x="67187" y="11913"/>
                </a:lnTo>
                <a:lnTo>
                  <a:pt x="75747" y="10224"/>
                </a:lnTo>
                <a:lnTo>
                  <a:pt x="83834" y="9099"/>
                </a:lnTo>
                <a:lnTo>
                  <a:pt x="91607" y="8348"/>
                </a:lnTo>
                <a:lnTo>
                  <a:pt x="99171" y="7848"/>
                </a:lnTo>
                <a:lnTo>
                  <a:pt x="106594" y="7514"/>
                </a:lnTo>
                <a:lnTo>
                  <a:pt x="121192" y="7143"/>
                </a:lnTo>
                <a:lnTo>
                  <a:pt x="146591" y="6935"/>
                </a:lnTo>
                <a:lnTo>
                  <a:pt x="154083" y="6112"/>
                </a:lnTo>
                <a:lnTo>
                  <a:pt x="160665" y="4769"/>
                </a:lnTo>
                <a:lnTo>
                  <a:pt x="166640" y="3081"/>
                </a:lnTo>
                <a:lnTo>
                  <a:pt x="173005" y="1955"/>
                </a:lnTo>
                <a:lnTo>
                  <a:pt x="179630" y="1204"/>
                </a:lnTo>
                <a:lnTo>
                  <a:pt x="186427" y="704"/>
                </a:lnTo>
                <a:lnTo>
                  <a:pt x="192546" y="370"/>
                </a:lnTo>
                <a:lnTo>
                  <a:pt x="203579" y="0"/>
                </a:lnTo>
                <a:lnTo>
                  <a:pt x="208743" y="695"/>
                </a:lnTo>
                <a:lnTo>
                  <a:pt x="213774" y="1952"/>
                </a:lnTo>
                <a:lnTo>
                  <a:pt x="228597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94"/>
          <p:cNvSpPr/>
          <p:nvPr/>
        </p:nvSpPr>
        <p:spPr>
          <a:xfrm>
            <a:off x="1328737" y="2107406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17699" y="28575"/>
                </a:lnTo>
                <a:lnTo>
                  <a:pt x="19736" y="27781"/>
                </a:lnTo>
                <a:lnTo>
                  <a:pt x="21889" y="26458"/>
                </a:lnTo>
                <a:lnTo>
                  <a:pt x="24118" y="24783"/>
                </a:lnTo>
                <a:lnTo>
                  <a:pt x="27191" y="23665"/>
                </a:lnTo>
                <a:lnTo>
                  <a:pt x="30827" y="22920"/>
                </a:lnTo>
                <a:lnTo>
                  <a:pt x="34839" y="22424"/>
                </a:lnTo>
                <a:lnTo>
                  <a:pt x="39101" y="22093"/>
                </a:lnTo>
                <a:lnTo>
                  <a:pt x="43530" y="21872"/>
                </a:lnTo>
                <a:lnTo>
                  <a:pt x="48070" y="21725"/>
                </a:lnTo>
                <a:lnTo>
                  <a:pt x="51890" y="20833"/>
                </a:lnTo>
                <a:lnTo>
                  <a:pt x="55231" y="19445"/>
                </a:lnTo>
                <a:lnTo>
                  <a:pt x="58252" y="17726"/>
                </a:lnTo>
                <a:lnTo>
                  <a:pt x="62647" y="16580"/>
                </a:lnTo>
                <a:lnTo>
                  <a:pt x="67958" y="15815"/>
                </a:lnTo>
                <a:lnTo>
                  <a:pt x="73881" y="15306"/>
                </a:lnTo>
                <a:lnTo>
                  <a:pt x="79416" y="14173"/>
                </a:lnTo>
                <a:lnTo>
                  <a:pt x="84694" y="12623"/>
                </a:lnTo>
                <a:lnTo>
                  <a:pt x="89800" y="10797"/>
                </a:lnTo>
                <a:lnTo>
                  <a:pt x="94792" y="9579"/>
                </a:lnTo>
                <a:lnTo>
                  <a:pt x="99707" y="8767"/>
                </a:lnTo>
                <a:lnTo>
                  <a:pt x="104571" y="8226"/>
                </a:lnTo>
                <a:lnTo>
                  <a:pt x="110196" y="7071"/>
                </a:lnTo>
                <a:lnTo>
                  <a:pt x="116326" y="5508"/>
                </a:lnTo>
                <a:lnTo>
                  <a:pt x="122795" y="3672"/>
                </a:lnTo>
                <a:lnTo>
                  <a:pt x="128694" y="2448"/>
                </a:lnTo>
                <a:lnTo>
                  <a:pt x="134215" y="1632"/>
                </a:lnTo>
                <a:lnTo>
                  <a:pt x="139483" y="1088"/>
                </a:lnTo>
                <a:lnTo>
                  <a:pt x="145376" y="725"/>
                </a:lnTo>
                <a:lnTo>
                  <a:pt x="158274" y="322"/>
                </a:lnTo>
                <a:lnTo>
                  <a:pt x="185257" y="42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95"/>
          <p:cNvSpPr/>
          <p:nvPr/>
        </p:nvSpPr>
        <p:spPr>
          <a:xfrm>
            <a:off x="1655302" y="1943187"/>
            <a:ext cx="202074" cy="128493"/>
          </a:xfrm>
          <a:custGeom>
            <a:avLst/>
            <a:gdLst/>
            <a:ahLst/>
            <a:cxnLst/>
            <a:rect l="0" t="0" r="0" b="0"/>
            <a:pathLst>
              <a:path w="202074" h="128493">
                <a:moveTo>
                  <a:pt x="9191" y="7056"/>
                </a:moveTo>
                <a:lnTo>
                  <a:pt x="0" y="7056"/>
                </a:lnTo>
                <a:lnTo>
                  <a:pt x="682" y="7056"/>
                </a:lnTo>
                <a:lnTo>
                  <a:pt x="1137" y="6263"/>
                </a:lnTo>
                <a:lnTo>
                  <a:pt x="1643" y="3264"/>
                </a:lnTo>
                <a:lnTo>
                  <a:pt x="2571" y="2147"/>
                </a:lnTo>
                <a:lnTo>
                  <a:pt x="3984" y="1402"/>
                </a:lnTo>
                <a:lnTo>
                  <a:pt x="7671" y="575"/>
                </a:lnTo>
                <a:lnTo>
                  <a:pt x="11955" y="207"/>
                </a:lnTo>
                <a:lnTo>
                  <a:pt x="16505" y="43"/>
                </a:lnTo>
                <a:lnTo>
                  <a:pt x="18830" y="0"/>
                </a:lnTo>
                <a:lnTo>
                  <a:pt x="20379" y="764"/>
                </a:lnTo>
                <a:lnTo>
                  <a:pt x="21413" y="2068"/>
                </a:lnTo>
                <a:lnTo>
                  <a:pt x="22101" y="3731"/>
                </a:lnTo>
                <a:lnTo>
                  <a:pt x="23354" y="4839"/>
                </a:lnTo>
                <a:lnTo>
                  <a:pt x="24983" y="5578"/>
                </a:lnTo>
                <a:lnTo>
                  <a:pt x="26863" y="6071"/>
                </a:lnTo>
                <a:lnTo>
                  <a:pt x="28116" y="7193"/>
                </a:lnTo>
                <a:lnTo>
                  <a:pt x="28952" y="8735"/>
                </a:lnTo>
                <a:lnTo>
                  <a:pt x="29509" y="10557"/>
                </a:lnTo>
                <a:lnTo>
                  <a:pt x="30674" y="12565"/>
                </a:lnTo>
                <a:lnTo>
                  <a:pt x="32244" y="14697"/>
                </a:lnTo>
                <a:lnTo>
                  <a:pt x="34085" y="16913"/>
                </a:lnTo>
                <a:lnTo>
                  <a:pt x="34518" y="19184"/>
                </a:lnTo>
                <a:lnTo>
                  <a:pt x="34013" y="21491"/>
                </a:lnTo>
                <a:lnTo>
                  <a:pt x="32883" y="23823"/>
                </a:lnTo>
                <a:lnTo>
                  <a:pt x="32130" y="26172"/>
                </a:lnTo>
                <a:lnTo>
                  <a:pt x="31627" y="28531"/>
                </a:lnTo>
                <a:lnTo>
                  <a:pt x="31292" y="30898"/>
                </a:lnTo>
                <a:lnTo>
                  <a:pt x="31069" y="34063"/>
                </a:lnTo>
                <a:lnTo>
                  <a:pt x="30920" y="37761"/>
                </a:lnTo>
                <a:lnTo>
                  <a:pt x="30821" y="41814"/>
                </a:lnTo>
                <a:lnTo>
                  <a:pt x="29961" y="45309"/>
                </a:lnTo>
                <a:lnTo>
                  <a:pt x="28594" y="48433"/>
                </a:lnTo>
                <a:lnTo>
                  <a:pt x="26889" y="51310"/>
                </a:lnTo>
                <a:lnTo>
                  <a:pt x="25752" y="54815"/>
                </a:lnTo>
                <a:lnTo>
                  <a:pt x="24995" y="58739"/>
                </a:lnTo>
                <a:lnTo>
                  <a:pt x="24489" y="62943"/>
                </a:lnTo>
                <a:lnTo>
                  <a:pt x="24152" y="66539"/>
                </a:lnTo>
                <a:lnTo>
                  <a:pt x="23928" y="69730"/>
                </a:lnTo>
                <a:lnTo>
                  <a:pt x="23778" y="72651"/>
                </a:lnTo>
                <a:lnTo>
                  <a:pt x="23612" y="78014"/>
                </a:lnTo>
                <a:lnTo>
                  <a:pt x="23568" y="80555"/>
                </a:lnTo>
                <a:lnTo>
                  <a:pt x="22744" y="83043"/>
                </a:lnTo>
                <a:lnTo>
                  <a:pt x="21402" y="85495"/>
                </a:lnTo>
                <a:lnTo>
                  <a:pt x="19713" y="87924"/>
                </a:lnTo>
                <a:lnTo>
                  <a:pt x="17793" y="90337"/>
                </a:lnTo>
                <a:lnTo>
                  <a:pt x="15720" y="92739"/>
                </a:lnTo>
                <a:lnTo>
                  <a:pt x="13544" y="95134"/>
                </a:lnTo>
                <a:lnTo>
                  <a:pt x="12093" y="97525"/>
                </a:lnTo>
                <a:lnTo>
                  <a:pt x="11126" y="99913"/>
                </a:lnTo>
                <a:lnTo>
                  <a:pt x="10481" y="102298"/>
                </a:lnTo>
                <a:lnTo>
                  <a:pt x="10051" y="104682"/>
                </a:lnTo>
                <a:lnTo>
                  <a:pt x="9764" y="107065"/>
                </a:lnTo>
                <a:lnTo>
                  <a:pt x="9573" y="109447"/>
                </a:lnTo>
                <a:lnTo>
                  <a:pt x="8652" y="111830"/>
                </a:lnTo>
                <a:lnTo>
                  <a:pt x="7244" y="114211"/>
                </a:lnTo>
                <a:lnTo>
                  <a:pt x="3074" y="119945"/>
                </a:lnTo>
                <a:lnTo>
                  <a:pt x="3526" y="120415"/>
                </a:lnTo>
                <a:lnTo>
                  <a:pt x="6144" y="120938"/>
                </a:lnTo>
                <a:lnTo>
                  <a:pt x="7160" y="121871"/>
                </a:lnTo>
                <a:lnTo>
                  <a:pt x="7837" y="123287"/>
                </a:lnTo>
                <a:lnTo>
                  <a:pt x="8288" y="125025"/>
                </a:lnTo>
                <a:lnTo>
                  <a:pt x="9383" y="126183"/>
                </a:lnTo>
                <a:lnTo>
                  <a:pt x="10907" y="126955"/>
                </a:lnTo>
                <a:lnTo>
                  <a:pt x="14716" y="127813"/>
                </a:lnTo>
                <a:lnTo>
                  <a:pt x="19055" y="128195"/>
                </a:lnTo>
                <a:lnTo>
                  <a:pt x="23629" y="128364"/>
                </a:lnTo>
                <a:lnTo>
                  <a:pt x="32784" y="128460"/>
                </a:lnTo>
                <a:lnTo>
                  <a:pt x="50100" y="128492"/>
                </a:lnTo>
                <a:lnTo>
                  <a:pt x="54720" y="127701"/>
                </a:lnTo>
                <a:lnTo>
                  <a:pt x="59387" y="126380"/>
                </a:lnTo>
                <a:lnTo>
                  <a:pt x="64087" y="124705"/>
                </a:lnTo>
                <a:lnTo>
                  <a:pt x="68807" y="123589"/>
                </a:lnTo>
                <a:lnTo>
                  <a:pt x="73541" y="122845"/>
                </a:lnTo>
                <a:lnTo>
                  <a:pt x="78285" y="122349"/>
                </a:lnTo>
                <a:lnTo>
                  <a:pt x="83035" y="122018"/>
                </a:lnTo>
                <a:lnTo>
                  <a:pt x="87789" y="121797"/>
                </a:lnTo>
                <a:lnTo>
                  <a:pt x="97305" y="121552"/>
                </a:lnTo>
                <a:lnTo>
                  <a:pt x="106826" y="121443"/>
                </a:lnTo>
                <a:lnTo>
                  <a:pt x="112381" y="120620"/>
                </a:lnTo>
                <a:lnTo>
                  <a:pt x="118466" y="119278"/>
                </a:lnTo>
                <a:lnTo>
                  <a:pt x="124903" y="117590"/>
                </a:lnTo>
                <a:lnTo>
                  <a:pt x="130783" y="116464"/>
                </a:lnTo>
                <a:lnTo>
                  <a:pt x="136290" y="115714"/>
                </a:lnTo>
                <a:lnTo>
                  <a:pt x="141549" y="115213"/>
                </a:lnTo>
                <a:lnTo>
                  <a:pt x="146642" y="114880"/>
                </a:lnTo>
                <a:lnTo>
                  <a:pt x="151625" y="114657"/>
                </a:lnTo>
                <a:lnTo>
                  <a:pt x="161395" y="114410"/>
                </a:lnTo>
                <a:lnTo>
                  <a:pt x="202073" y="114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96"/>
          <p:cNvSpPr/>
          <p:nvPr/>
        </p:nvSpPr>
        <p:spPr>
          <a:xfrm>
            <a:off x="1814512" y="1907407"/>
            <a:ext cx="92567" cy="271437"/>
          </a:xfrm>
          <a:custGeom>
            <a:avLst/>
            <a:gdLst/>
            <a:ahLst/>
            <a:cxnLst/>
            <a:rect l="0" t="0" r="0" b="0"/>
            <a:pathLst>
              <a:path w="92567" h="271437">
                <a:moveTo>
                  <a:pt x="0" y="7118"/>
                </a:moveTo>
                <a:lnTo>
                  <a:pt x="0" y="61"/>
                </a:lnTo>
                <a:lnTo>
                  <a:pt x="2117" y="13"/>
                </a:lnTo>
                <a:lnTo>
                  <a:pt x="3792" y="0"/>
                </a:lnTo>
                <a:lnTo>
                  <a:pt x="4910" y="785"/>
                </a:lnTo>
                <a:lnTo>
                  <a:pt x="5654" y="2102"/>
                </a:lnTo>
                <a:lnTo>
                  <a:pt x="7741" y="8045"/>
                </a:lnTo>
                <a:lnTo>
                  <a:pt x="10849" y="14409"/>
                </a:lnTo>
                <a:lnTo>
                  <a:pt x="12759" y="20412"/>
                </a:lnTo>
                <a:lnTo>
                  <a:pt x="13269" y="23124"/>
                </a:lnTo>
                <a:lnTo>
                  <a:pt x="15951" y="28255"/>
                </a:lnTo>
                <a:lnTo>
                  <a:pt x="17778" y="30734"/>
                </a:lnTo>
                <a:lnTo>
                  <a:pt x="20583" y="33974"/>
                </a:lnTo>
                <a:lnTo>
                  <a:pt x="24041" y="37722"/>
                </a:lnTo>
                <a:lnTo>
                  <a:pt x="27934" y="41808"/>
                </a:lnTo>
                <a:lnTo>
                  <a:pt x="30529" y="46119"/>
                </a:lnTo>
                <a:lnTo>
                  <a:pt x="32259" y="50581"/>
                </a:lnTo>
                <a:lnTo>
                  <a:pt x="33412" y="55143"/>
                </a:lnTo>
                <a:lnTo>
                  <a:pt x="34975" y="59772"/>
                </a:lnTo>
                <a:lnTo>
                  <a:pt x="36810" y="64446"/>
                </a:lnTo>
                <a:lnTo>
                  <a:pt x="38827" y="69149"/>
                </a:lnTo>
                <a:lnTo>
                  <a:pt x="43186" y="78608"/>
                </a:lnTo>
                <a:lnTo>
                  <a:pt x="45459" y="83353"/>
                </a:lnTo>
                <a:lnTo>
                  <a:pt x="46975" y="88103"/>
                </a:lnTo>
                <a:lnTo>
                  <a:pt x="47985" y="92858"/>
                </a:lnTo>
                <a:lnTo>
                  <a:pt x="48659" y="97615"/>
                </a:lnTo>
                <a:lnTo>
                  <a:pt x="49902" y="102374"/>
                </a:lnTo>
                <a:lnTo>
                  <a:pt x="51524" y="107135"/>
                </a:lnTo>
                <a:lnTo>
                  <a:pt x="53400" y="111896"/>
                </a:lnTo>
                <a:lnTo>
                  <a:pt x="57600" y="123535"/>
                </a:lnTo>
                <a:lnTo>
                  <a:pt x="59831" y="129973"/>
                </a:lnTo>
                <a:lnTo>
                  <a:pt x="60525" y="135853"/>
                </a:lnTo>
                <a:lnTo>
                  <a:pt x="60194" y="141360"/>
                </a:lnTo>
                <a:lnTo>
                  <a:pt x="59179" y="146619"/>
                </a:lnTo>
                <a:lnTo>
                  <a:pt x="59297" y="151712"/>
                </a:lnTo>
                <a:lnTo>
                  <a:pt x="60169" y="156695"/>
                </a:lnTo>
                <a:lnTo>
                  <a:pt x="61544" y="161605"/>
                </a:lnTo>
                <a:lnTo>
                  <a:pt x="62460" y="167259"/>
                </a:lnTo>
                <a:lnTo>
                  <a:pt x="63071" y="173410"/>
                </a:lnTo>
                <a:lnTo>
                  <a:pt x="63479" y="179891"/>
                </a:lnTo>
                <a:lnTo>
                  <a:pt x="63932" y="191327"/>
                </a:lnTo>
                <a:lnTo>
                  <a:pt x="64052" y="196599"/>
                </a:lnTo>
                <a:lnTo>
                  <a:pt x="65720" y="201701"/>
                </a:lnTo>
                <a:lnTo>
                  <a:pt x="68420" y="206690"/>
                </a:lnTo>
                <a:lnTo>
                  <a:pt x="71807" y="211603"/>
                </a:lnTo>
                <a:lnTo>
                  <a:pt x="74065" y="216466"/>
                </a:lnTo>
                <a:lnTo>
                  <a:pt x="75571" y="221296"/>
                </a:lnTo>
                <a:lnTo>
                  <a:pt x="76574" y="226103"/>
                </a:lnTo>
                <a:lnTo>
                  <a:pt x="77689" y="233561"/>
                </a:lnTo>
                <a:lnTo>
                  <a:pt x="77987" y="236661"/>
                </a:lnTo>
                <a:lnTo>
                  <a:pt x="78979" y="239522"/>
                </a:lnTo>
                <a:lnTo>
                  <a:pt x="80434" y="242222"/>
                </a:lnTo>
                <a:lnTo>
                  <a:pt x="82197" y="244817"/>
                </a:lnTo>
                <a:lnTo>
                  <a:pt x="84157" y="249816"/>
                </a:lnTo>
                <a:lnTo>
                  <a:pt x="85260" y="257093"/>
                </a:lnTo>
                <a:lnTo>
                  <a:pt x="85415" y="259493"/>
                </a:lnTo>
                <a:lnTo>
                  <a:pt x="86312" y="261886"/>
                </a:lnTo>
                <a:lnTo>
                  <a:pt x="87704" y="264276"/>
                </a:lnTo>
                <a:lnTo>
                  <a:pt x="92566" y="271017"/>
                </a:lnTo>
                <a:lnTo>
                  <a:pt x="90618" y="271250"/>
                </a:lnTo>
                <a:lnTo>
                  <a:pt x="85725" y="271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97"/>
          <p:cNvSpPr/>
          <p:nvPr/>
        </p:nvSpPr>
        <p:spPr>
          <a:xfrm>
            <a:off x="1993106" y="2007393"/>
            <a:ext cx="271428" cy="392904"/>
          </a:xfrm>
          <a:custGeom>
            <a:avLst/>
            <a:gdLst/>
            <a:ahLst/>
            <a:cxnLst/>
            <a:rect l="0" t="0" r="0" b="0"/>
            <a:pathLst>
              <a:path w="271428" h="392904">
                <a:moveTo>
                  <a:pt x="0" y="0"/>
                </a:moveTo>
                <a:lnTo>
                  <a:pt x="6849" y="0"/>
                </a:lnTo>
                <a:lnTo>
                  <a:pt x="7118" y="6151"/>
                </a:lnTo>
                <a:lnTo>
                  <a:pt x="12048" y="12651"/>
                </a:lnTo>
                <a:lnTo>
                  <a:pt x="13292" y="17000"/>
                </a:lnTo>
                <a:lnTo>
                  <a:pt x="13992" y="27703"/>
                </a:lnTo>
                <a:lnTo>
                  <a:pt x="16273" y="36390"/>
                </a:lnTo>
                <a:lnTo>
                  <a:pt x="19903" y="48089"/>
                </a:lnTo>
                <a:lnTo>
                  <a:pt x="20978" y="58699"/>
                </a:lnTo>
                <a:lnTo>
                  <a:pt x="21230" y="67363"/>
                </a:lnTo>
                <a:lnTo>
                  <a:pt x="21405" y="90578"/>
                </a:lnTo>
                <a:lnTo>
                  <a:pt x="23536" y="100053"/>
                </a:lnTo>
                <a:lnTo>
                  <a:pt x="27129" y="109556"/>
                </a:lnTo>
                <a:lnTo>
                  <a:pt x="31372" y="119071"/>
                </a:lnTo>
                <a:lnTo>
                  <a:pt x="34408" y="123037"/>
                </a:lnTo>
                <a:lnTo>
                  <a:pt x="42015" y="129560"/>
                </a:lnTo>
                <a:lnTo>
                  <a:pt x="48571" y="137222"/>
                </a:lnTo>
                <a:lnTo>
                  <a:pt x="56725" y="148344"/>
                </a:lnTo>
                <a:lnTo>
                  <a:pt x="59248" y="151284"/>
                </a:lnTo>
                <a:lnTo>
                  <a:pt x="62517" y="153243"/>
                </a:lnTo>
                <a:lnTo>
                  <a:pt x="70383" y="155421"/>
                </a:lnTo>
                <a:lnTo>
                  <a:pt x="77054" y="158505"/>
                </a:lnTo>
                <a:lnTo>
                  <a:pt x="79944" y="160439"/>
                </a:lnTo>
                <a:lnTo>
                  <a:pt x="87389" y="162588"/>
                </a:lnTo>
                <a:lnTo>
                  <a:pt x="91597" y="163161"/>
                </a:lnTo>
                <a:lnTo>
                  <a:pt x="95990" y="163543"/>
                </a:lnTo>
                <a:lnTo>
                  <a:pt x="100505" y="163797"/>
                </a:lnTo>
                <a:lnTo>
                  <a:pt x="108963" y="164080"/>
                </a:lnTo>
                <a:lnTo>
                  <a:pt x="115367" y="164206"/>
                </a:lnTo>
                <a:lnTo>
                  <a:pt x="122976" y="162145"/>
                </a:lnTo>
                <a:lnTo>
                  <a:pt x="127228" y="160484"/>
                </a:lnTo>
                <a:lnTo>
                  <a:pt x="131650" y="159377"/>
                </a:lnTo>
                <a:lnTo>
                  <a:pt x="136185" y="158639"/>
                </a:lnTo>
                <a:lnTo>
                  <a:pt x="140796" y="158147"/>
                </a:lnTo>
                <a:lnTo>
                  <a:pt x="148036" y="155483"/>
                </a:lnTo>
                <a:lnTo>
                  <a:pt x="153900" y="151654"/>
                </a:lnTo>
                <a:lnTo>
                  <a:pt x="161664" y="145036"/>
                </a:lnTo>
                <a:lnTo>
                  <a:pt x="169785" y="137254"/>
                </a:lnTo>
                <a:lnTo>
                  <a:pt x="177589" y="129529"/>
                </a:lnTo>
                <a:lnTo>
                  <a:pt x="182116" y="122921"/>
                </a:lnTo>
                <a:lnTo>
                  <a:pt x="184128" y="117338"/>
                </a:lnTo>
                <a:lnTo>
                  <a:pt x="186054" y="108939"/>
                </a:lnTo>
                <a:lnTo>
                  <a:pt x="189318" y="101069"/>
                </a:lnTo>
                <a:lnTo>
                  <a:pt x="189712" y="96748"/>
                </a:lnTo>
                <a:lnTo>
                  <a:pt x="188033" y="87714"/>
                </a:lnTo>
                <a:lnTo>
                  <a:pt x="188062" y="83876"/>
                </a:lnTo>
                <a:lnTo>
                  <a:pt x="188874" y="80524"/>
                </a:lnTo>
                <a:lnTo>
                  <a:pt x="191100" y="74682"/>
                </a:lnTo>
                <a:lnTo>
                  <a:pt x="192354" y="66137"/>
                </a:lnTo>
                <a:lnTo>
                  <a:pt x="192647" y="58234"/>
                </a:lnTo>
                <a:lnTo>
                  <a:pt x="193519" y="54698"/>
                </a:lnTo>
                <a:lnTo>
                  <a:pt x="198504" y="43319"/>
                </a:lnTo>
                <a:lnTo>
                  <a:pt x="199011" y="40786"/>
                </a:lnTo>
                <a:lnTo>
                  <a:pt x="198555" y="39097"/>
                </a:lnTo>
                <a:lnTo>
                  <a:pt x="197458" y="37971"/>
                </a:lnTo>
                <a:lnTo>
                  <a:pt x="195932" y="37220"/>
                </a:lnTo>
                <a:lnTo>
                  <a:pt x="194915" y="35926"/>
                </a:lnTo>
                <a:lnTo>
                  <a:pt x="194237" y="34270"/>
                </a:lnTo>
                <a:lnTo>
                  <a:pt x="192905" y="28674"/>
                </a:lnTo>
                <a:lnTo>
                  <a:pt x="192883" y="34735"/>
                </a:lnTo>
                <a:lnTo>
                  <a:pt x="197791" y="41228"/>
                </a:lnTo>
                <a:lnTo>
                  <a:pt x="199032" y="45576"/>
                </a:lnTo>
                <a:lnTo>
                  <a:pt x="203817" y="52271"/>
                </a:lnTo>
                <a:lnTo>
                  <a:pt x="210441" y="59744"/>
                </a:lnTo>
                <a:lnTo>
                  <a:pt x="216032" y="65711"/>
                </a:lnTo>
                <a:lnTo>
                  <a:pt x="217840" y="69208"/>
                </a:lnTo>
                <a:lnTo>
                  <a:pt x="221178" y="81713"/>
                </a:lnTo>
                <a:lnTo>
                  <a:pt x="224772" y="90821"/>
                </a:lnTo>
                <a:lnTo>
                  <a:pt x="229015" y="100161"/>
                </a:lnTo>
                <a:lnTo>
                  <a:pt x="238207" y="119092"/>
                </a:lnTo>
                <a:lnTo>
                  <a:pt x="245040" y="128601"/>
                </a:lnTo>
                <a:lnTo>
                  <a:pt x="249085" y="133359"/>
                </a:lnTo>
                <a:lnTo>
                  <a:pt x="251782" y="138912"/>
                </a:lnTo>
                <a:lnTo>
                  <a:pt x="253579" y="144996"/>
                </a:lnTo>
                <a:lnTo>
                  <a:pt x="254778" y="151433"/>
                </a:lnTo>
                <a:lnTo>
                  <a:pt x="258226" y="162818"/>
                </a:lnTo>
                <a:lnTo>
                  <a:pt x="262405" y="173170"/>
                </a:lnTo>
                <a:lnTo>
                  <a:pt x="266907" y="183063"/>
                </a:lnTo>
                <a:lnTo>
                  <a:pt x="269438" y="194868"/>
                </a:lnTo>
                <a:lnTo>
                  <a:pt x="270113" y="201349"/>
                </a:lnTo>
                <a:lnTo>
                  <a:pt x="270562" y="208052"/>
                </a:lnTo>
                <a:lnTo>
                  <a:pt x="270862" y="214901"/>
                </a:lnTo>
                <a:lnTo>
                  <a:pt x="271285" y="233802"/>
                </a:lnTo>
                <a:lnTo>
                  <a:pt x="271427" y="258203"/>
                </a:lnTo>
                <a:lnTo>
                  <a:pt x="269330" y="269803"/>
                </a:lnTo>
                <a:lnTo>
                  <a:pt x="261516" y="293977"/>
                </a:lnTo>
                <a:lnTo>
                  <a:pt x="254871" y="305546"/>
                </a:lnTo>
                <a:lnTo>
                  <a:pt x="246626" y="315980"/>
                </a:lnTo>
                <a:lnTo>
                  <a:pt x="242205" y="320985"/>
                </a:lnTo>
                <a:lnTo>
                  <a:pt x="237670" y="325909"/>
                </a:lnTo>
                <a:lnTo>
                  <a:pt x="226281" y="337730"/>
                </a:lnTo>
                <a:lnTo>
                  <a:pt x="219910" y="344216"/>
                </a:lnTo>
                <a:lnTo>
                  <a:pt x="213282" y="350127"/>
                </a:lnTo>
                <a:lnTo>
                  <a:pt x="206482" y="355656"/>
                </a:lnTo>
                <a:lnTo>
                  <a:pt x="199567" y="360929"/>
                </a:lnTo>
                <a:lnTo>
                  <a:pt x="193369" y="365238"/>
                </a:lnTo>
                <a:lnTo>
                  <a:pt x="187651" y="368905"/>
                </a:lnTo>
                <a:lnTo>
                  <a:pt x="182250" y="372143"/>
                </a:lnTo>
                <a:lnTo>
                  <a:pt x="176269" y="375095"/>
                </a:lnTo>
                <a:lnTo>
                  <a:pt x="169900" y="377857"/>
                </a:lnTo>
                <a:lnTo>
                  <a:pt x="163273" y="380493"/>
                </a:lnTo>
                <a:lnTo>
                  <a:pt x="157267" y="383043"/>
                </a:lnTo>
                <a:lnTo>
                  <a:pt x="146361" y="387994"/>
                </a:lnTo>
                <a:lnTo>
                  <a:pt x="141230" y="389631"/>
                </a:lnTo>
                <a:lnTo>
                  <a:pt x="136222" y="390723"/>
                </a:lnTo>
                <a:lnTo>
                  <a:pt x="131296" y="391451"/>
                </a:lnTo>
                <a:lnTo>
                  <a:pt x="123706" y="392260"/>
                </a:lnTo>
                <a:lnTo>
                  <a:pt x="116893" y="392619"/>
                </a:lnTo>
                <a:lnTo>
                  <a:pt x="108573" y="392779"/>
                </a:lnTo>
                <a:lnTo>
                  <a:pt x="72801" y="392903"/>
                </a:lnTo>
                <a:lnTo>
                  <a:pt x="68377" y="392111"/>
                </a:lnTo>
                <a:lnTo>
                  <a:pt x="63841" y="390788"/>
                </a:lnTo>
                <a:lnTo>
                  <a:pt x="55361" y="387997"/>
                </a:lnTo>
                <a:lnTo>
                  <a:pt x="48946" y="386756"/>
                </a:lnTo>
                <a:lnTo>
                  <a:pt x="43450" y="384087"/>
                </a:lnTo>
                <a:lnTo>
                  <a:pt x="35893" y="378123"/>
                </a:lnTo>
                <a:lnTo>
                  <a:pt x="30020" y="372788"/>
                </a:lnTo>
                <a:lnTo>
                  <a:pt x="29538" y="371557"/>
                </a:lnTo>
                <a:lnTo>
                  <a:pt x="28860" y="366031"/>
                </a:lnTo>
                <a:lnTo>
                  <a:pt x="28592" y="355658"/>
                </a:lnTo>
                <a:lnTo>
                  <a:pt x="28575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98"/>
          <p:cNvSpPr/>
          <p:nvPr/>
        </p:nvSpPr>
        <p:spPr>
          <a:xfrm>
            <a:off x="2428875" y="2071687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6150" y="7144"/>
                </a:lnTo>
                <a:lnTo>
                  <a:pt x="7275" y="6350"/>
                </a:lnTo>
                <a:lnTo>
                  <a:pt x="8819" y="5027"/>
                </a:lnTo>
                <a:lnTo>
                  <a:pt x="10641" y="3352"/>
                </a:lnTo>
                <a:lnTo>
                  <a:pt x="12650" y="2234"/>
                </a:lnTo>
                <a:lnTo>
                  <a:pt x="14783" y="1489"/>
                </a:lnTo>
                <a:lnTo>
                  <a:pt x="16999" y="993"/>
                </a:lnTo>
                <a:lnTo>
                  <a:pt x="20064" y="662"/>
                </a:lnTo>
                <a:lnTo>
                  <a:pt x="23695" y="441"/>
                </a:lnTo>
                <a:lnTo>
                  <a:pt x="31168" y="196"/>
                </a:lnTo>
                <a:lnTo>
                  <a:pt x="40632" y="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99"/>
          <p:cNvSpPr/>
          <p:nvPr/>
        </p:nvSpPr>
        <p:spPr>
          <a:xfrm>
            <a:off x="2451299" y="2135981"/>
            <a:ext cx="156170" cy="21432"/>
          </a:xfrm>
          <a:custGeom>
            <a:avLst/>
            <a:gdLst/>
            <a:ahLst/>
            <a:cxnLst/>
            <a:rect l="0" t="0" r="0" b="0"/>
            <a:pathLst>
              <a:path w="156170" h="21432">
                <a:moveTo>
                  <a:pt x="6151" y="21431"/>
                </a:moveTo>
                <a:lnTo>
                  <a:pt x="0" y="21431"/>
                </a:lnTo>
                <a:lnTo>
                  <a:pt x="9674" y="21431"/>
                </a:lnTo>
                <a:lnTo>
                  <a:pt x="11675" y="20637"/>
                </a:lnTo>
                <a:lnTo>
                  <a:pt x="13802" y="19314"/>
                </a:lnTo>
                <a:lnTo>
                  <a:pt x="16014" y="17639"/>
                </a:lnTo>
                <a:lnTo>
                  <a:pt x="19076" y="16521"/>
                </a:lnTo>
                <a:lnTo>
                  <a:pt x="22705" y="15777"/>
                </a:lnTo>
                <a:lnTo>
                  <a:pt x="26712" y="15280"/>
                </a:lnTo>
                <a:lnTo>
                  <a:pt x="30971" y="14949"/>
                </a:lnTo>
                <a:lnTo>
                  <a:pt x="35397" y="14729"/>
                </a:lnTo>
                <a:lnTo>
                  <a:pt x="44549" y="14483"/>
                </a:lnTo>
                <a:lnTo>
                  <a:pt x="78570" y="14295"/>
                </a:lnTo>
                <a:lnTo>
                  <a:pt x="83005" y="13499"/>
                </a:lnTo>
                <a:lnTo>
                  <a:pt x="88343" y="12174"/>
                </a:lnTo>
                <a:lnTo>
                  <a:pt x="94283" y="10497"/>
                </a:lnTo>
                <a:lnTo>
                  <a:pt x="99831" y="9379"/>
                </a:lnTo>
                <a:lnTo>
                  <a:pt x="105116" y="8634"/>
                </a:lnTo>
                <a:lnTo>
                  <a:pt x="110228" y="8137"/>
                </a:lnTo>
                <a:lnTo>
                  <a:pt x="114429" y="7806"/>
                </a:lnTo>
                <a:lnTo>
                  <a:pt x="118024" y="7585"/>
                </a:lnTo>
                <a:lnTo>
                  <a:pt x="121214" y="7438"/>
                </a:lnTo>
                <a:lnTo>
                  <a:pt x="124928" y="6546"/>
                </a:lnTo>
                <a:lnTo>
                  <a:pt x="128992" y="5158"/>
                </a:lnTo>
                <a:lnTo>
                  <a:pt x="133288" y="3438"/>
                </a:lnTo>
                <a:lnTo>
                  <a:pt x="136947" y="2292"/>
                </a:lnTo>
                <a:lnTo>
                  <a:pt x="140179" y="1528"/>
                </a:lnTo>
                <a:lnTo>
                  <a:pt x="143128" y="1019"/>
                </a:lnTo>
                <a:lnTo>
                  <a:pt x="145888" y="679"/>
                </a:lnTo>
                <a:lnTo>
                  <a:pt x="148521" y="453"/>
                </a:lnTo>
                <a:lnTo>
                  <a:pt x="156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00"/>
          <p:cNvSpPr/>
          <p:nvPr/>
        </p:nvSpPr>
        <p:spPr>
          <a:xfrm>
            <a:off x="2828925" y="2057400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14287"/>
                </a:moveTo>
                <a:lnTo>
                  <a:pt x="63030" y="14287"/>
                </a:lnTo>
                <a:lnTo>
                  <a:pt x="66626" y="13493"/>
                </a:lnTo>
                <a:lnTo>
                  <a:pt x="69817" y="12170"/>
                </a:lnTo>
                <a:lnTo>
                  <a:pt x="72738" y="10495"/>
                </a:lnTo>
                <a:lnTo>
                  <a:pt x="76273" y="9377"/>
                </a:lnTo>
                <a:lnTo>
                  <a:pt x="80217" y="8633"/>
                </a:lnTo>
                <a:lnTo>
                  <a:pt x="84434" y="8136"/>
                </a:lnTo>
                <a:lnTo>
                  <a:pt x="88833" y="7805"/>
                </a:lnTo>
                <a:lnTo>
                  <a:pt x="93353" y="7585"/>
                </a:lnTo>
                <a:lnTo>
                  <a:pt x="97954" y="7437"/>
                </a:lnTo>
                <a:lnTo>
                  <a:pt x="103402" y="6546"/>
                </a:lnTo>
                <a:lnTo>
                  <a:pt x="109416" y="5157"/>
                </a:lnTo>
                <a:lnTo>
                  <a:pt x="115806" y="3438"/>
                </a:lnTo>
                <a:lnTo>
                  <a:pt x="121654" y="2292"/>
                </a:lnTo>
                <a:lnTo>
                  <a:pt x="127140" y="1528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01"/>
          <p:cNvSpPr/>
          <p:nvPr/>
        </p:nvSpPr>
        <p:spPr>
          <a:xfrm>
            <a:off x="3051829" y="1922695"/>
            <a:ext cx="148572" cy="256120"/>
          </a:xfrm>
          <a:custGeom>
            <a:avLst/>
            <a:gdLst/>
            <a:ahLst/>
            <a:cxnLst/>
            <a:rect l="0" t="0" r="0" b="0"/>
            <a:pathLst>
              <a:path w="148572" h="256120">
                <a:moveTo>
                  <a:pt x="19983" y="27548"/>
                </a:moveTo>
                <a:lnTo>
                  <a:pt x="19983" y="20699"/>
                </a:lnTo>
                <a:lnTo>
                  <a:pt x="23775" y="16699"/>
                </a:lnTo>
                <a:lnTo>
                  <a:pt x="29926" y="10487"/>
                </a:lnTo>
                <a:lnTo>
                  <a:pt x="33756" y="9030"/>
                </a:lnTo>
                <a:lnTo>
                  <a:pt x="38690" y="8060"/>
                </a:lnTo>
                <a:lnTo>
                  <a:pt x="44360" y="7412"/>
                </a:lnTo>
                <a:lnTo>
                  <a:pt x="48935" y="6980"/>
                </a:lnTo>
                <a:lnTo>
                  <a:pt x="52778" y="6693"/>
                </a:lnTo>
                <a:lnTo>
                  <a:pt x="56134" y="6501"/>
                </a:lnTo>
                <a:lnTo>
                  <a:pt x="60752" y="5579"/>
                </a:lnTo>
                <a:lnTo>
                  <a:pt x="66212" y="4171"/>
                </a:lnTo>
                <a:lnTo>
                  <a:pt x="72234" y="2438"/>
                </a:lnTo>
                <a:lnTo>
                  <a:pt x="77836" y="1283"/>
                </a:lnTo>
                <a:lnTo>
                  <a:pt x="83158" y="513"/>
                </a:lnTo>
                <a:lnTo>
                  <a:pt x="88293" y="0"/>
                </a:lnTo>
                <a:lnTo>
                  <a:pt x="93304" y="452"/>
                </a:lnTo>
                <a:lnTo>
                  <a:pt x="98233" y="1546"/>
                </a:lnTo>
                <a:lnTo>
                  <a:pt x="103106" y="3070"/>
                </a:lnTo>
                <a:lnTo>
                  <a:pt x="107942" y="4086"/>
                </a:lnTo>
                <a:lnTo>
                  <a:pt x="112754" y="4763"/>
                </a:lnTo>
                <a:lnTo>
                  <a:pt x="117549" y="5214"/>
                </a:lnTo>
                <a:lnTo>
                  <a:pt x="121539" y="7103"/>
                </a:lnTo>
                <a:lnTo>
                  <a:pt x="124994" y="9949"/>
                </a:lnTo>
                <a:lnTo>
                  <a:pt x="128090" y="13434"/>
                </a:lnTo>
                <a:lnTo>
                  <a:pt x="131531" y="19423"/>
                </a:lnTo>
                <a:lnTo>
                  <a:pt x="132448" y="22132"/>
                </a:lnTo>
                <a:lnTo>
                  <a:pt x="135584" y="27258"/>
                </a:lnTo>
                <a:lnTo>
                  <a:pt x="137532" y="29736"/>
                </a:lnTo>
                <a:lnTo>
                  <a:pt x="138036" y="32975"/>
                </a:lnTo>
                <a:lnTo>
                  <a:pt x="136480" y="40808"/>
                </a:lnTo>
                <a:lnTo>
                  <a:pt x="134954" y="45119"/>
                </a:lnTo>
                <a:lnTo>
                  <a:pt x="133143" y="49581"/>
                </a:lnTo>
                <a:lnTo>
                  <a:pt x="131142" y="54143"/>
                </a:lnTo>
                <a:lnTo>
                  <a:pt x="126801" y="63445"/>
                </a:lnTo>
                <a:lnTo>
                  <a:pt x="124533" y="68148"/>
                </a:lnTo>
                <a:lnTo>
                  <a:pt x="120639" y="72871"/>
                </a:lnTo>
                <a:lnTo>
                  <a:pt x="115662" y="77607"/>
                </a:lnTo>
                <a:lnTo>
                  <a:pt x="109963" y="82352"/>
                </a:lnTo>
                <a:lnTo>
                  <a:pt x="104576" y="87897"/>
                </a:lnTo>
                <a:lnTo>
                  <a:pt x="99397" y="93974"/>
                </a:lnTo>
                <a:lnTo>
                  <a:pt x="94357" y="100407"/>
                </a:lnTo>
                <a:lnTo>
                  <a:pt x="88616" y="107077"/>
                </a:lnTo>
                <a:lnTo>
                  <a:pt x="82407" y="113905"/>
                </a:lnTo>
                <a:lnTo>
                  <a:pt x="69952" y="127048"/>
                </a:lnTo>
                <a:lnTo>
                  <a:pt x="39239" y="158263"/>
                </a:lnTo>
                <a:lnTo>
                  <a:pt x="29599" y="167929"/>
                </a:lnTo>
                <a:lnTo>
                  <a:pt x="25600" y="172729"/>
                </a:lnTo>
                <a:lnTo>
                  <a:pt x="22140" y="177517"/>
                </a:lnTo>
                <a:lnTo>
                  <a:pt x="19040" y="182296"/>
                </a:lnTo>
                <a:lnTo>
                  <a:pt x="16179" y="186276"/>
                </a:lnTo>
                <a:lnTo>
                  <a:pt x="13478" y="189723"/>
                </a:lnTo>
                <a:lnTo>
                  <a:pt x="10884" y="192815"/>
                </a:lnTo>
                <a:lnTo>
                  <a:pt x="8361" y="196464"/>
                </a:lnTo>
                <a:lnTo>
                  <a:pt x="5885" y="200483"/>
                </a:lnTo>
                <a:lnTo>
                  <a:pt x="1811" y="208390"/>
                </a:lnTo>
                <a:lnTo>
                  <a:pt x="0" y="214549"/>
                </a:lnTo>
                <a:lnTo>
                  <a:pt x="311" y="217303"/>
                </a:lnTo>
                <a:lnTo>
                  <a:pt x="1312" y="219933"/>
                </a:lnTo>
                <a:lnTo>
                  <a:pt x="2773" y="222480"/>
                </a:lnTo>
                <a:lnTo>
                  <a:pt x="4397" y="227426"/>
                </a:lnTo>
                <a:lnTo>
                  <a:pt x="4830" y="229856"/>
                </a:lnTo>
                <a:lnTo>
                  <a:pt x="7427" y="234673"/>
                </a:lnTo>
                <a:lnTo>
                  <a:pt x="11228" y="239460"/>
                </a:lnTo>
                <a:lnTo>
                  <a:pt x="15563" y="244233"/>
                </a:lnTo>
                <a:lnTo>
                  <a:pt x="17830" y="245824"/>
                </a:lnTo>
                <a:lnTo>
                  <a:pt x="22466" y="247591"/>
                </a:lnTo>
                <a:lnTo>
                  <a:pt x="25607" y="248856"/>
                </a:lnTo>
                <a:lnTo>
                  <a:pt x="29289" y="250493"/>
                </a:lnTo>
                <a:lnTo>
                  <a:pt x="33330" y="252378"/>
                </a:lnTo>
                <a:lnTo>
                  <a:pt x="36819" y="253635"/>
                </a:lnTo>
                <a:lnTo>
                  <a:pt x="39938" y="254473"/>
                </a:lnTo>
                <a:lnTo>
                  <a:pt x="42811" y="255031"/>
                </a:lnTo>
                <a:lnTo>
                  <a:pt x="46315" y="255404"/>
                </a:lnTo>
                <a:lnTo>
                  <a:pt x="50237" y="255652"/>
                </a:lnTo>
                <a:lnTo>
                  <a:pt x="54440" y="255817"/>
                </a:lnTo>
                <a:lnTo>
                  <a:pt x="63343" y="256001"/>
                </a:lnTo>
                <a:lnTo>
                  <a:pt x="81994" y="256119"/>
                </a:lnTo>
                <a:lnTo>
                  <a:pt x="86723" y="255335"/>
                </a:lnTo>
                <a:lnTo>
                  <a:pt x="91464" y="254019"/>
                </a:lnTo>
                <a:lnTo>
                  <a:pt x="96212" y="252347"/>
                </a:lnTo>
                <a:lnTo>
                  <a:pt x="100965" y="250439"/>
                </a:lnTo>
                <a:lnTo>
                  <a:pt x="105721" y="248374"/>
                </a:lnTo>
                <a:lnTo>
                  <a:pt x="110479" y="246203"/>
                </a:lnTo>
                <a:lnTo>
                  <a:pt x="115239" y="244755"/>
                </a:lnTo>
                <a:lnTo>
                  <a:pt x="119999" y="243790"/>
                </a:lnTo>
                <a:lnTo>
                  <a:pt x="124761" y="243147"/>
                </a:lnTo>
                <a:lnTo>
                  <a:pt x="128728" y="241925"/>
                </a:lnTo>
                <a:lnTo>
                  <a:pt x="132167" y="240316"/>
                </a:lnTo>
                <a:lnTo>
                  <a:pt x="135254" y="238450"/>
                </a:lnTo>
                <a:lnTo>
                  <a:pt x="138105" y="237205"/>
                </a:lnTo>
                <a:lnTo>
                  <a:pt x="140800" y="236376"/>
                </a:lnTo>
                <a:lnTo>
                  <a:pt x="148571" y="234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02"/>
          <p:cNvSpPr/>
          <p:nvPr/>
        </p:nvSpPr>
        <p:spPr>
          <a:xfrm>
            <a:off x="3289486" y="1907496"/>
            <a:ext cx="196138" cy="271222"/>
          </a:xfrm>
          <a:custGeom>
            <a:avLst/>
            <a:gdLst/>
            <a:ahLst/>
            <a:cxnLst/>
            <a:rect l="0" t="0" r="0" b="0"/>
            <a:pathLst>
              <a:path w="196138" h="271222">
                <a:moveTo>
                  <a:pt x="53789" y="21316"/>
                </a:moveTo>
                <a:lnTo>
                  <a:pt x="57581" y="17524"/>
                </a:lnTo>
                <a:lnTo>
                  <a:pt x="57904" y="16406"/>
                </a:lnTo>
                <a:lnTo>
                  <a:pt x="57326" y="15662"/>
                </a:lnTo>
                <a:lnTo>
                  <a:pt x="56147" y="15165"/>
                </a:lnTo>
                <a:lnTo>
                  <a:pt x="56154" y="14040"/>
                </a:lnTo>
                <a:lnTo>
                  <a:pt x="56953" y="12497"/>
                </a:lnTo>
                <a:lnTo>
                  <a:pt x="58280" y="10674"/>
                </a:lnTo>
                <a:lnTo>
                  <a:pt x="59754" y="6532"/>
                </a:lnTo>
                <a:lnTo>
                  <a:pt x="60146" y="4316"/>
                </a:lnTo>
                <a:lnTo>
                  <a:pt x="59615" y="2839"/>
                </a:lnTo>
                <a:lnTo>
                  <a:pt x="58467" y="1854"/>
                </a:lnTo>
                <a:lnTo>
                  <a:pt x="54712" y="274"/>
                </a:lnTo>
                <a:lnTo>
                  <a:pt x="50270" y="0"/>
                </a:lnTo>
                <a:lnTo>
                  <a:pt x="49062" y="755"/>
                </a:lnTo>
                <a:lnTo>
                  <a:pt x="48256" y="2053"/>
                </a:lnTo>
                <a:lnTo>
                  <a:pt x="47719" y="3711"/>
                </a:lnTo>
                <a:lnTo>
                  <a:pt x="45773" y="5611"/>
                </a:lnTo>
                <a:lnTo>
                  <a:pt x="42889" y="7671"/>
                </a:lnTo>
                <a:lnTo>
                  <a:pt x="39378" y="9838"/>
                </a:lnTo>
                <a:lnTo>
                  <a:pt x="37038" y="12076"/>
                </a:lnTo>
                <a:lnTo>
                  <a:pt x="35478" y="14363"/>
                </a:lnTo>
                <a:lnTo>
                  <a:pt x="32951" y="19019"/>
                </a:lnTo>
                <a:lnTo>
                  <a:pt x="29181" y="23735"/>
                </a:lnTo>
                <a:lnTo>
                  <a:pt x="26271" y="26897"/>
                </a:lnTo>
                <a:lnTo>
                  <a:pt x="15385" y="38139"/>
                </a:lnTo>
                <a:lnTo>
                  <a:pt x="9468" y="44139"/>
                </a:lnTo>
                <a:lnTo>
                  <a:pt x="7573" y="46850"/>
                </a:lnTo>
                <a:lnTo>
                  <a:pt x="4112" y="55252"/>
                </a:lnTo>
                <a:lnTo>
                  <a:pt x="489" y="63121"/>
                </a:lnTo>
                <a:lnTo>
                  <a:pt x="0" y="66649"/>
                </a:lnTo>
                <a:lnTo>
                  <a:pt x="467" y="69794"/>
                </a:lnTo>
                <a:lnTo>
                  <a:pt x="1572" y="72685"/>
                </a:lnTo>
                <a:lnTo>
                  <a:pt x="2800" y="80130"/>
                </a:lnTo>
                <a:lnTo>
                  <a:pt x="3127" y="84338"/>
                </a:lnTo>
                <a:lnTo>
                  <a:pt x="4139" y="87937"/>
                </a:lnTo>
                <a:lnTo>
                  <a:pt x="7380" y="94052"/>
                </a:lnTo>
                <a:lnTo>
                  <a:pt x="11467" y="101533"/>
                </a:lnTo>
                <a:lnTo>
                  <a:pt x="15929" y="109355"/>
                </a:lnTo>
                <a:lnTo>
                  <a:pt x="20558" y="115478"/>
                </a:lnTo>
                <a:lnTo>
                  <a:pt x="23697" y="118222"/>
                </a:lnTo>
                <a:lnTo>
                  <a:pt x="27378" y="120845"/>
                </a:lnTo>
                <a:lnTo>
                  <a:pt x="31419" y="123387"/>
                </a:lnTo>
                <a:lnTo>
                  <a:pt x="35700" y="126670"/>
                </a:lnTo>
                <a:lnTo>
                  <a:pt x="40142" y="130446"/>
                </a:lnTo>
                <a:lnTo>
                  <a:pt x="44691" y="134550"/>
                </a:lnTo>
                <a:lnTo>
                  <a:pt x="49311" y="138081"/>
                </a:lnTo>
                <a:lnTo>
                  <a:pt x="53978" y="141228"/>
                </a:lnTo>
                <a:lnTo>
                  <a:pt x="58678" y="144120"/>
                </a:lnTo>
                <a:lnTo>
                  <a:pt x="64192" y="146841"/>
                </a:lnTo>
                <a:lnTo>
                  <a:pt x="70249" y="149450"/>
                </a:lnTo>
                <a:lnTo>
                  <a:pt x="76668" y="151982"/>
                </a:lnTo>
                <a:lnTo>
                  <a:pt x="82536" y="154464"/>
                </a:lnTo>
                <a:lnTo>
                  <a:pt x="93288" y="159339"/>
                </a:lnTo>
                <a:lnTo>
                  <a:pt x="99171" y="161750"/>
                </a:lnTo>
                <a:lnTo>
                  <a:pt x="105475" y="164151"/>
                </a:lnTo>
                <a:lnTo>
                  <a:pt x="118829" y="168936"/>
                </a:lnTo>
                <a:lnTo>
                  <a:pt x="153899" y="180857"/>
                </a:lnTo>
                <a:lnTo>
                  <a:pt x="159423" y="184033"/>
                </a:lnTo>
                <a:lnTo>
                  <a:pt x="163899" y="187738"/>
                </a:lnTo>
                <a:lnTo>
                  <a:pt x="167677" y="191795"/>
                </a:lnTo>
                <a:lnTo>
                  <a:pt x="171783" y="195294"/>
                </a:lnTo>
                <a:lnTo>
                  <a:pt x="176107" y="198420"/>
                </a:lnTo>
                <a:lnTo>
                  <a:pt x="180578" y="201298"/>
                </a:lnTo>
                <a:lnTo>
                  <a:pt x="184353" y="204804"/>
                </a:lnTo>
                <a:lnTo>
                  <a:pt x="187662" y="208729"/>
                </a:lnTo>
                <a:lnTo>
                  <a:pt x="192663" y="216529"/>
                </a:lnTo>
                <a:lnTo>
                  <a:pt x="194886" y="222642"/>
                </a:lnTo>
                <a:lnTo>
                  <a:pt x="196137" y="230546"/>
                </a:lnTo>
                <a:lnTo>
                  <a:pt x="194313" y="237603"/>
                </a:lnTo>
                <a:lnTo>
                  <a:pt x="190856" y="245237"/>
                </a:lnTo>
                <a:lnTo>
                  <a:pt x="186674" y="251276"/>
                </a:lnTo>
                <a:lnTo>
                  <a:pt x="182170" y="256606"/>
                </a:lnTo>
                <a:lnTo>
                  <a:pt x="179857" y="259138"/>
                </a:lnTo>
                <a:lnTo>
                  <a:pt x="176728" y="261621"/>
                </a:lnTo>
                <a:lnTo>
                  <a:pt x="173054" y="264069"/>
                </a:lnTo>
                <a:lnTo>
                  <a:pt x="169018" y="266495"/>
                </a:lnTo>
                <a:lnTo>
                  <a:pt x="164739" y="268112"/>
                </a:lnTo>
                <a:lnTo>
                  <a:pt x="160299" y="269191"/>
                </a:lnTo>
                <a:lnTo>
                  <a:pt x="155752" y="269910"/>
                </a:lnTo>
                <a:lnTo>
                  <a:pt x="151927" y="270389"/>
                </a:lnTo>
                <a:lnTo>
                  <a:pt x="148583" y="270708"/>
                </a:lnTo>
                <a:lnTo>
                  <a:pt x="145560" y="270921"/>
                </a:lnTo>
                <a:lnTo>
                  <a:pt x="141957" y="271063"/>
                </a:lnTo>
                <a:lnTo>
                  <a:pt x="133720" y="271221"/>
                </a:lnTo>
                <a:lnTo>
                  <a:pt x="129301" y="270469"/>
                </a:lnTo>
                <a:lnTo>
                  <a:pt x="124768" y="269175"/>
                </a:lnTo>
                <a:lnTo>
                  <a:pt x="120158" y="267517"/>
                </a:lnTo>
                <a:lnTo>
                  <a:pt x="116291" y="265619"/>
                </a:lnTo>
                <a:lnTo>
                  <a:pt x="112919" y="263560"/>
                </a:lnTo>
                <a:lnTo>
                  <a:pt x="109878" y="261393"/>
                </a:lnTo>
                <a:lnTo>
                  <a:pt x="106263" y="259949"/>
                </a:lnTo>
                <a:lnTo>
                  <a:pt x="102265" y="258986"/>
                </a:lnTo>
                <a:lnTo>
                  <a:pt x="98013" y="258344"/>
                </a:lnTo>
                <a:lnTo>
                  <a:pt x="94384" y="257122"/>
                </a:lnTo>
                <a:lnTo>
                  <a:pt x="91171" y="255514"/>
                </a:lnTo>
                <a:lnTo>
                  <a:pt x="88235" y="253648"/>
                </a:lnTo>
                <a:lnTo>
                  <a:pt x="82856" y="247341"/>
                </a:lnTo>
                <a:lnTo>
                  <a:pt x="78614" y="240041"/>
                </a:lnTo>
                <a:lnTo>
                  <a:pt x="76728" y="234150"/>
                </a:lnTo>
                <a:lnTo>
                  <a:pt x="75890" y="226769"/>
                </a:lnTo>
                <a:lnTo>
                  <a:pt x="75667" y="222579"/>
                </a:lnTo>
                <a:lnTo>
                  <a:pt x="75419" y="213689"/>
                </a:lnTo>
                <a:lnTo>
                  <a:pt x="75352" y="209096"/>
                </a:lnTo>
                <a:lnTo>
                  <a:pt x="76102" y="204446"/>
                </a:lnTo>
                <a:lnTo>
                  <a:pt x="77395" y="199759"/>
                </a:lnTo>
                <a:lnTo>
                  <a:pt x="79051" y="195047"/>
                </a:lnTo>
                <a:lnTo>
                  <a:pt x="81743" y="190318"/>
                </a:lnTo>
                <a:lnTo>
                  <a:pt x="85125" y="185578"/>
                </a:lnTo>
                <a:lnTo>
                  <a:pt x="88967" y="180830"/>
                </a:lnTo>
                <a:lnTo>
                  <a:pt x="92322" y="175284"/>
                </a:lnTo>
                <a:lnTo>
                  <a:pt x="95353" y="169205"/>
                </a:lnTo>
                <a:lnTo>
                  <a:pt x="100836" y="156894"/>
                </a:lnTo>
                <a:lnTo>
                  <a:pt x="105919" y="146131"/>
                </a:lnTo>
                <a:lnTo>
                  <a:pt x="109180" y="140245"/>
                </a:lnTo>
                <a:lnTo>
                  <a:pt x="112941" y="133940"/>
                </a:lnTo>
                <a:lnTo>
                  <a:pt x="117036" y="127355"/>
                </a:lnTo>
                <a:lnTo>
                  <a:pt x="121353" y="121377"/>
                </a:lnTo>
                <a:lnTo>
                  <a:pt x="125819" y="115805"/>
                </a:lnTo>
                <a:lnTo>
                  <a:pt x="130384" y="110502"/>
                </a:lnTo>
                <a:lnTo>
                  <a:pt x="134221" y="105380"/>
                </a:lnTo>
                <a:lnTo>
                  <a:pt x="137573" y="100377"/>
                </a:lnTo>
                <a:lnTo>
                  <a:pt x="140601" y="95455"/>
                </a:lnTo>
                <a:lnTo>
                  <a:pt x="143966" y="87869"/>
                </a:lnTo>
                <a:lnTo>
                  <a:pt x="146255" y="81058"/>
                </a:lnTo>
                <a:lnTo>
                  <a:pt x="149918" y="72739"/>
                </a:lnTo>
                <a:lnTo>
                  <a:pt x="151212" y="68298"/>
                </a:lnTo>
                <a:lnTo>
                  <a:pt x="152075" y="63750"/>
                </a:lnTo>
                <a:lnTo>
                  <a:pt x="152650" y="59130"/>
                </a:lnTo>
                <a:lnTo>
                  <a:pt x="153290" y="51881"/>
                </a:lnTo>
                <a:lnTo>
                  <a:pt x="153460" y="48836"/>
                </a:lnTo>
                <a:lnTo>
                  <a:pt x="152780" y="46013"/>
                </a:lnTo>
                <a:lnTo>
                  <a:pt x="149908" y="40759"/>
                </a:lnTo>
                <a:lnTo>
                  <a:pt x="143828" y="33339"/>
                </a:lnTo>
                <a:lnTo>
                  <a:pt x="140803" y="31712"/>
                </a:lnTo>
                <a:lnTo>
                  <a:pt x="137198" y="30628"/>
                </a:lnTo>
                <a:lnTo>
                  <a:pt x="133207" y="29905"/>
                </a:lnTo>
                <a:lnTo>
                  <a:pt x="128959" y="29424"/>
                </a:lnTo>
                <a:lnTo>
                  <a:pt x="124540" y="29102"/>
                </a:lnTo>
                <a:lnTo>
                  <a:pt x="120006" y="28888"/>
                </a:lnTo>
                <a:lnTo>
                  <a:pt x="108618" y="28650"/>
                </a:lnTo>
                <a:lnTo>
                  <a:pt x="66947" y="28471"/>
                </a:lnTo>
                <a:lnTo>
                  <a:pt x="60180" y="29261"/>
                </a:lnTo>
                <a:lnTo>
                  <a:pt x="53287" y="30581"/>
                </a:lnTo>
                <a:lnTo>
                  <a:pt x="46310" y="32255"/>
                </a:lnTo>
                <a:lnTo>
                  <a:pt x="40072" y="34165"/>
                </a:lnTo>
                <a:lnTo>
                  <a:pt x="34325" y="36232"/>
                </a:lnTo>
                <a:lnTo>
                  <a:pt x="28907" y="38404"/>
                </a:lnTo>
                <a:lnTo>
                  <a:pt x="23707" y="40645"/>
                </a:lnTo>
                <a:lnTo>
                  <a:pt x="3782" y="49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03"/>
          <p:cNvSpPr/>
          <p:nvPr/>
        </p:nvSpPr>
        <p:spPr>
          <a:xfrm>
            <a:off x="1558425" y="2328862"/>
            <a:ext cx="684713" cy="28550"/>
          </a:xfrm>
          <a:custGeom>
            <a:avLst/>
            <a:gdLst/>
            <a:ahLst/>
            <a:cxnLst/>
            <a:rect l="0" t="0" r="0" b="0"/>
            <a:pathLst>
              <a:path w="684713" h="28550">
                <a:moveTo>
                  <a:pt x="20343" y="14288"/>
                </a:moveTo>
                <a:lnTo>
                  <a:pt x="9701" y="14288"/>
                </a:lnTo>
                <a:lnTo>
                  <a:pt x="8486" y="13494"/>
                </a:lnTo>
                <a:lnTo>
                  <a:pt x="7676" y="12171"/>
                </a:lnTo>
                <a:lnTo>
                  <a:pt x="7136" y="10495"/>
                </a:lnTo>
                <a:lnTo>
                  <a:pt x="5982" y="9378"/>
                </a:lnTo>
                <a:lnTo>
                  <a:pt x="4419" y="8633"/>
                </a:lnTo>
                <a:lnTo>
                  <a:pt x="0" y="7438"/>
                </a:lnTo>
                <a:lnTo>
                  <a:pt x="431" y="7340"/>
                </a:lnTo>
                <a:lnTo>
                  <a:pt x="3027" y="7231"/>
                </a:lnTo>
                <a:lnTo>
                  <a:pt x="4036" y="7996"/>
                </a:lnTo>
                <a:lnTo>
                  <a:pt x="4710" y="9299"/>
                </a:lnTo>
                <a:lnTo>
                  <a:pt x="5790" y="13302"/>
                </a:lnTo>
                <a:lnTo>
                  <a:pt x="6672" y="13631"/>
                </a:lnTo>
                <a:lnTo>
                  <a:pt x="9769" y="13996"/>
                </a:lnTo>
                <a:lnTo>
                  <a:pt x="11706" y="14887"/>
                </a:lnTo>
                <a:lnTo>
                  <a:pt x="13792" y="16274"/>
                </a:lnTo>
                <a:lnTo>
                  <a:pt x="15975" y="17993"/>
                </a:lnTo>
                <a:lnTo>
                  <a:pt x="18225" y="19139"/>
                </a:lnTo>
                <a:lnTo>
                  <a:pt x="20519" y="19903"/>
                </a:lnTo>
                <a:lnTo>
                  <a:pt x="25977" y="20752"/>
                </a:lnTo>
                <a:lnTo>
                  <a:pt x="33695" y="21130"/>
                </a:lnTo>
                <a:lnTo>
                  <a:pt x="37182" y="22024"/>
                </a:lnTo>
                <a:lnTo>
                  <a:pt x="40300" y="23414"/>
                </a:lnTo>
                <a:lnTo>
                  <a:pt x="43173" y="25134"/>
                </a:lnTo>
                <a:lnTo>
                  <a:pt x="46676" y="26281"/>
                </a:lnTo>
                <a:lnTo>
                  <a:pt x="50598" y="27046"/>
                </a:lnTo>
                <a:lnTo>
                  <a:pt x="59190" y="27895"/>
                </a:lnTo>
                <a:lnTo>
                  <a:pt x="79757" y="28441"/>
                </a:lnTo>
                <a:lnTo>
                  <a:pt x="110308" y="28549"/>
                </a:lnTo>
                <a:lnTo>
                  <a:pt x="118420" y="27764"/>
                </a:lnTo>
                <a:lnTo>
                  <a:pt x="126209" y="26447"/>
                </a:lnTo>
                <a:lnTo>
                  <a:pt x="133783" y="24775"/>
                </a:lnTo>
                <a:lnTo>
                  <a:pt x="142007" y="23660"/>
                </a:lnTo>
                <a:lnTo>
                  <a:pt x="150665" y="22917"/>
                </a:lnTo>
                <a:lnTo>
                  <a:pt x="159612" y="22422"/>
                </a:lnTo>
                <a:lnTo>
                  <a:pt x="168752" y="21298"/>
                </a:lnTo>
                <a:lnTo>
                  <a:pt x="178020" y="19755"/>
                </a:lnTo>
                <a:lnTo>
                  <a:pt x="187373" y="17932"/>
                </a:lnTo>
                <a:lnTo>
                  <a:pt x="196784" y="16717"/>
                </a:lnTo>
                <a:lnTo>
                  <a:pt x="206233" y="15908"/>
                </a:lnTo>
                <a:lnTo>
                  <a:pt x="215707" y="15367"/>
                </a:lnTo>
                <a:lnTo>
                  <a:pt x="225992" y="14214"/>
                </a:lnTo>
                <a:lnTo>
                  <a:pt x="236818" y="12651"/>
                </a:lnTo>
                <a:lnTo>
                  <a:pt x="248003" y="10815"/>
                </a:lnTo>
                <a:lnTo>
                  <a:pt x="258635" y="9591"/>
                </a:lnTo>
                <a:lnTo>
                  <a:pt x="268898" y="8776"/>
                </a:lnTo>
                <a:lnTo>
                  <a:pt x="278915" y="8232"/>
                </a:lnTo>
                <a:lnTo>
                  <a:pt x="288768" y="7075"/>
                </a:lnTo>
                <a:lnTo>
                  <a:pt x="298512" y="5511"/>
                </a:lnTo>
                <a:lnTo>
                  <a:pt x="308183" y="3674"/>
                </a:lnTo>
                <a:lnTo>
                  <a:pt x="318599" y="2449"/>
                </a:lnTo>
                <a:lnTo>
                  <a:pt x="329512" y="1633"/>
                </a:lnTo>
                <a:lnTo>
                  <a:pt x="340755" y="1088"/>
                </a:lnTo>
                <a:lnTo>
                  <a:pt x="361715" y="484"/>
                </a:lnTo>
                <a:lnTo>
                  <a:pt x="422376" y="42"/>
                </a:lnTo>
                <a:lnTo>
                  <a:pt x="558392" y="0"/>
                </a:lnTo>
                <a:lnTo>
                  <a:pt x="567955" y="794"/>
                </a:lnTo>
                <a:lnTo>
                  <a:pt x="577505" y="2117"/>
                </a:lnTo>
                <a:lnTo>
                  <a:pt x="587047" y="3792"/>
                </a:lnTo>
                <a:lnTo>
                  <a:pt x="594996" y="4910"/>
                </a:lnTo>
                <a:lnTo>
                  <a:pt x="601882" y="5654"/>
                </a:lnTo>
                <a:lnTo>
                  <a:pt x="613768" y="6482"/>
                </a:lnTo>
                <a:lnTo>
                  <a:pt x="634333" y="7013"/>
                </a:lnTo>
                <a:lnTo>
                  <a:pt x="653682" y="7118"/>
                </a:lnTo>
                <a:lnTo>
                  <a:pt x="657675" y="7920"/>
                </a:lnTo>
                <a:lnTo>
                  <a:pt x="661131" y="9249"/>
                </a:lnTo>
                <a:lnTo>
                  <a:pt x="664229" y="10928"/>
                </a:lnTo>
                <a:lnTo>
                  <a:pt x="667088" y="12048"/>
                </a:lnTo>
                <a:lnTo>
                  <a:pt x="669788" y="12795"/>
                </a:lnTo>
                <a:lnTo>
                  <a:pt x="674904" y="13624"/>
                </a:lnTo>
                <a:lnTo>
                  <a:pt x="68471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04"/>
          <p:cNvSpPr/>
          <p:nvPr/>
        </p:nvSpPr>
        <p:spPr>
          <a:xfrm>
            <a:off x="1564568" y="2550318"/>
            <a:ext cx="185651" cy="7145"/>
          </a:xfrm>
          <a:custGeom>
            <a:avLst/>
            <a:gdLst/>
            <a:ahLst/>
            <a:cxnLst/>
            <a:rect l="0" t="0" r="0" b="0"/>
            <a:pathLst>
              <a:path w="185651" h="7145">
                <a:moveTo>
                  <a:pt x="7057" y="7144"/>
                </a:moveTo>
                <a:lnTo>
                  <a:pt x="0" y="7144"/>
                </a:lnTo>
                <a:lnTo>
                  <a:pt x="24292" y="7144"/>
                </a:lnTo>
                <a:lnTo>
                  <a:pt x="29660" y="6350"/>
                </a:lnTo>
                <a:lnTo>
                  <a:pt x="34825" y="5027"/>
                </a:lnTo>
                <a:lnTo>
                  <a:pt x="39857" y="3352"/>
                </a:lnTo>
                <a:lnTo>
                  <a:pt x="44798" y="2234"/>
                </a:lnTo>
                <a:lnTo>
                  <a:pt x="49680" y="1490"/>
                </a:lnTo>
                <a:lnTo>
                  <a:pt x="54522" y="993"/>
                </a:lnTo>
                <a:lnTo>
                  <a:pt x="59338" y="662"/>
                </a:lnTo>
                <a:lnTo>
                  <a:pt x="64136" y="442"/>
                </a:lnTo>
                <a:lnTo>
                  <a:pt x="74494" y="196"/>
                </a:lnTo>
                <a:lnTo>
                  <a:pt x="1856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05"/>
          <p:cNvSpPr/>
          <p:nvPr/>
        </p:nvSpPr>
        <p:spPr>
          <a:xfrm>
            <a:off x="1843087" y="2450306"/>
            <a:ext cx="185739" cy="63998"/>
          </a:xfrm>
          <a:custGeom>
            <a:avLst/>
            <a:gdLst/>
            <a:ahLst/>
            <a:cxnLst/>
            <a:rect l="0" t="0" r="0" b="0"/>
            <a:pathLst>
              <a:path w="185739" h="6399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2" y="9943"/>
                </a:lnTo>
                <a:lnTo>
                  <a:pt x="4910" y="12185"/>
                </a:lnTo>
                <a:lnTo>
                  <a:pt x="5654" y="14473"/>
                </a:lnTo>
                <a:lnTo>
                  <a:pt x="6151" y="16792"/>
                </a:lnTo>
                <a:lnTo>
                  <a:pt x="6482" y="19132"/>
                </a:lnTo>
                <a:lnTo>
                  <a:pt x="6702" y="21486"/>
                </a:lnTo>
                <a:lnTo>
                  <a:pt x="7057" y="27175"/>
                </a:lnTo>
                <a:lnTo>
                  <a:pt x="7105" y="30069"/>
                </a:lnTo>
                <a:lnTo>
                  <a:pt x="7142" y="45331"/>
                </a:lnTo>
                <a:lnTo>
                  <a:pt x="7936" y="46889"/>
                </a:lnTo>
                <a:lnTo>
                  <a:pt x="9260" y="47928"/>
                </a:lnTo>
                <a:lnTo>
                  <a:pt x="10936" y="48621"/>
                </a:lnTo>
                <a:lnTo>
                  <a:pt x="12053" y="49876"/>
                </a:lnTo>
                <a:lnTo>
                  <a:pt x="12798" y="51507"/>
                </a:lnTo>
                <a:lnTo>
                  <a:pt x="13993" y="56035"/>
                </a:lnTo>
                <a:lnTo>
                  <a:pt x="14885" y="56407"/>
                </a:lnTo>
                <a:lnTo>
                  <a:pt x="17993" y="56820"/>
                </a:lnTo>
                <a:lnTo>
                  <a:pt x="20726" y="56930"/>
                </a:lnTo>
                <a:lnTo>
                  <a:pt x="27997" y="57052"/>
                </a:lnTo>
                <a:lnTo>
                  <a:pt x="32159" y="57878"/>
                </a:lnTo>
                <a:lnTo>
                  <a:pt x="36520" y="59223"/>
                </a:lnTo>
                <a:lnTo>
                  <a:pt x="41016" y="60913"/>
                </a:lnTo>
                <a:lnTo>
                  <a:pt x="45600" y="62040"/>
                </a:lnTo>
                <a:lnTo>
                  <a:pt x="50244" y="62791"/>
                </a:lnTo>
                <a:lnTo>
                  <a:pt x="54927" y="63292"/>
                </a:lnTo>
                <a:lnTo>
                  <a:pt x="59637" y="63626"/>
                </a:lnTo>
                <a:lnTo>
                  <a:pt x="64364" y="63848"/>
                </a:lnTo>
                <a:lnTo>
                  <a:pt x="69103" y="63997"/>
                </a:lnTo>
                <a:lnTo>
                  <a:pt x="73056" y="63302"/>
                </a:lnTo>
                <a:lnTo>
                  <a:pt x="76485" y="62045"/>
                </a:lnTo>
                <a:lnTo>
                  <a:pt x="79565" y="60413"/>
                </a:lnTo>
                <a:lnTo>
                  <a:pt x="83206" y="59326"/>
                </a:lnTo>
                <a:lnTo>
                  <a:pt x="87221" y="58600"/>
                </a:lnTo>
                <a:lnTo>
                  <a:pt x="91485" y="58117"/>
                </a:lnTo>
                <a:lnTo>
                  <a:pt x="95915" y="57794"/>
                </a:lnTo>
                <a:lnTo>
                  <a:pt x="100456" y="57580"/>
                </a:lnTo>
                <a:lnTo>
                  <a:pt x="109734" y="57341"/>
                </a:lnTo>
                <a:lnTo>
                  <a:pt x="129584" y="57175"/>
                </a:lnTo>
                <a:lnTo>
                  <a:pt x="133220" y="56373"/>
                </a:lnTo>
                <a:lnTo>
                  <a:pt x="137232" y="55044"/>
                </a:lnTo>
                <a:lnTo>
                  <a:pt x="141494" y="53365"/>
                </a:lnTo>
                <a:lnTo>
                  <a:pt x="145130" y="52245"/>
                </a:lnTo>
                <a:lnTo>
                  <a:pt x="148347" y="51499"/>
                </a:lnTo>
                <a:lnTo>
                  <a:pt x="154038" y="50670"/>
                </a:lnTo>
                <a:lnTo>
                  <a:pt x="159214" y="50301"/>
                </a:lnTo>
                <a:lnTo>
                  <a:pt x="162499" y="49409"/>
                </a:lnTo>
                <a:lnTo>
                  <a:pt x="166276" y="48020"/>
                </a:lnTo>
                <a:lnTo>
                  <a:pt x="170382" y="46301"/>
                </a:lnTo>
                <a:lnTo>
                  <a:pt x="173913" y="45155"/>
                </a:lnTo>
                <a:lnTo>
                  <a:pt x="177061" y="44391"/>
                </a:lnTo>
                <a:lnTo>
                  <a:pt x="18573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06"/>
          <p:cNvSpPr/>
          <p:nvPr/>
        </p:nvSpPr>
        <p:spPr>
          <a:xfrm>
            <a:off x="1993408" y="2436018"/>
            <a:ext cx="92568" cy="235745"/>
          </a:xfrm>
          <a:custGeom>
            <a:avLst/>
            <a:gdLst/>
            <a:ahLst/>
            <a:cxnLst/>
            <a:rect l="0" t="0" r="0" b="0"/>
            <a:pathLst>
              <a:path w="92568" h="235745">
                <a:moveTo>
                  <a:pt x="13985" y="0"/>
                </a:moveTo>
                <a:lnTo>
                  <a:pt x="7136" y="0"/>
                </a:lnTo>
                <a:lnTo>
                  <a:pt x="4856" y="2117"/>
                </a:lnTo>
                <a:lnTo>
                  <a:pt x="716" y="6151"/>
                </a:lnTo>
                <a:lnTo>
                  <a:pt x="377" y="7276"/>
                </a:lnTo>
                <a:lnTo>
                  <a:pt x="0" y="10642"/>
                </a:lnTo>
                <a:lnTo>
                  <a:pt x="693" y="12651"/>
                </a:lnTo>
                <a:lnTo>
                  <a:pt x="3580" y="17000"/>
                </a:lnTo>
                <a:lnTo>
                  <a:pt x="5461" y="20065"/>
                </a:lnTo>
                <a:lnTo>
                  <a:pt x="7508" y="23695"/>
                </a:lnTo>
                <a:lnTo>
                  <a:pt x="9667" y="27703"/>
                </a:lnTo>
                <a:lnTo>
                  <a:pt x="11107" y="31963"/>
                </a:lnTo>
                <a:lnTo>
                  <a:pt x="12066" y="36390"/>
                </a:lnTo>
                <a:lnTo>
                  <a:pt x="12706" y="40929"/>
                </a:lnTo>
                <a:lnTo>
                  <a:pt x="13926" y="45542"/>
                </a:lnTo>
                <a:lnTo>
                  <a:pt x="15533" y="50205"/>
                </a:lnTo>
                <a:lnTo>
                  <a:pt x="17399" y="54902"/>
                </a:lnTo>
                <a:lnTo>
                  <a:pt x="19436" y="59620"/>
                </a:lnTo>
                <a:lnTo>
                  <a:pt x="23816" y="69096"/>
                </a:lnTo>
                <a:lnTo>
                  <a:pt x="37825" y="97635"/>
                </a:lnTo>
                <a:lnTo>
                  <a:pt x="40197" y="103190"/>
                </a:lnTo>
                <a:lnTo>
                  <a:pt x="42572" y="109275"/>
                </a:lnTo>
                <a:lnTo>
                  <a:pt x="44949" y="115713"/>
                </a:lnTo>
                <a:lnTo>
                  <a:pt x="46534" y="121592"/>
                </a:lnTo>
                <a:lnTo>
                  <a:pt x="47591" y="127099"/>
                </a:lnTo>
                <a:lnTo>
                  <a:pt x="48295" y="132358"/>
                </a:lnTo>
                <a:lnTo>
                  <a:pt x="48765" y="137451"/>
                </a:lnTo>
                <a:lnTo>
                  <a:pt x="49078" y="142434"/>
                </a:lnTo>
                <a:lnTo>
                  <a:pt x="49287" y="147344"/>
                </a:lnTo>
                <a:lnTo>
                  <a:pt x="50220" y="152204"/>
                </a:lnTo>
                <a:lnTo>
                  <a:pt x="51635" y="157032"/>
                </a:lnTo>
                <a:lnTo>
                  <a:pt x="53373" y="161838"/>
                </a:lnTo>
                <a:lnTo>
                  <a:pt x="55325" y="166630"/>
                </a:lnTo>
                <a:lnTo>
                  <a:pt x="57420" y="171411"/>
                </a:lnTo>
                <a:lnTo>
                  <a:pt x="61864" y="180958"/>
                </a:lnTo>
                <a:lnTo>
                  <a:pt x="66486" y="190492"/>
                </a:lnTo>
                <a:lnTo>
                  <a:pt x="68036" y="194464"/>
                </a:lnTo>
                <a:lnTo>
                  <a:pt x="69758" y="200993"/>
                </a:lnTo>
                <a:lnTo>
                  <a:pt x="72640" y="206541"/>
                </a:lnTo>
                <a:lnTo>
                  <a:pt x="74519" y="209131"/>
                </a:lnTo>
                <a:lnTo>
                  <a:pt x="76608" y="216243"/>
                </a:lnTo>
                <a:lnTo>
                  <a:pt x="77165" y="220362"/>
                </a:lnTo>
                <a:lnTo>
                  <a:pt x="79901" y="227056"/>
                </a:lnTo>
                <a:lnTo>
                  <a:pt x="81741" y="229952"/>
                </a:lnTo>
                <a:lnTo>
                  <a:pt x="83762" y="231882"/>
                </a:lnTo>
                <a:lnTo>
                  <a:pt x="85903" y="233170"/>
                </a:lnTo>
                <a:lnTo>
                  <a:pt x="92567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07"/>
          <p:cNvSpPr/>
          <p:nvPr/>
        </p:nvSpPr>
        <p:spPr>
          <a:xfrm>
            <a:off x="2950368" y="2264568"/>
            <a:ext cx="621508" cy="21433"/>
          </a:xfrm>
          <a:custGeom>
            <a:avLst/>
            <a:gdLst/>
            <a:ahLst/>
            <a:cxnLst/>
            <a:rect l="0" t="0" r="0" b="0"/>
            <a:pathLst>
              <a:path w="621508" h="21433">
                <a:moveTo>
                  <a:pt x="0" y="21432"/>
                </a:moveTo>
                <a:lnTo>
                  <a:pt x="103935" y="21432"/>
                </a:lnTo>
                <a:lnTo>
                  <a:pt x="112946" y="20638"/>
                </a:lnTo>
                <a:lnTo>
                  <a:pt x="122129" y="19315"/>
                </a:lnTo>
                <a:lnTo>
                  <a:pt x="131426" y="17639"/>
                </a:lnTo>
                <a:lnTo>
                  <a:pt x="140798" y="16522"/>
                </a:lnTo>
                <a:lnTo>
                  <a:pt x="150222" y="15777"/>
                </a:lnTo>
                <a:lnTo>
                  <a:pt x="159679" y="15281"/>
                </a:lnTo>
                <a:lnTo>
                  <a:pt x="180771" y="14729"/>
                </a:lnTo>
                <a:lnTo>
                  <a:pt x="191952" y="14582"/>
                </a:lnTo>
                <a:lnTo>
                  <a:pt x="203374" y="13690"/>
                </a:lnTo>
                <a:lnTo>
                  <a:pt x="214958" y="12302"/>
                </a:lnTo>
                <a:lnTo>
                  <a:pt x="226649" y="10583"/>
                </a:lnTo>
                <a:lnTo>
                  <a:pt x="238412" y="9436"/>
                </a:lnTo>
                <a:lnTo>
                  <a:pt x="250223" y="8672"/>
                </a:lnTo>
                <a:lnTo>
                  <a:pt x="273135" y="7823"/>
                </a:lnTo>
                <a:lnTo>
                  <a:pt x="304679" y="7345"/>
                </a:lnTo>
                <a:lnTo>
                  <a:pt x="458472" y="7145"/>
                </a:lnTo>
                <a:lnTo>
                  <a:pt x="469161" y="6351"/>
                </a:lnTo>
                <a:lnTo>
                  <a:pt x="480255" y="5027"/>
                </a:lnTo>
                <a:lnTo>
                  <a:pt x="491620" y="3352"/>
                </a:lnTo>
                <a:lnTo>
                  <a:pt x="501578" y="2235"/>
                </a:lnTo>
                <a:lnTo>
                  <a:pt x="510598" y="1490"/>
                </a:lnTo>
                <a:lnTo>
                  <a:pt x="518993" y="993"/>
                </a:lnTo>
                <a:lnTo>
                  <a:pt x="534670" y="442"/>
                </a:lnTo>
                <a:lnTo>
                  <a:pt x="564137" y="87"/>
                </a:lnTo>
                <a:lnTo>
                  <a:pt x="6215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08"/>
          <p:cNvSpPr/>
          <p:nvPr/>
        </p:nvSpPr>
        <p:spPr>
          <a:xfrm>
            <a:off x="3021806" y="2478883"/>
            <a:ext cx="192882" cy="14286"/>
          </a:xfrm>
          <a:custGeom>
            <a:avLst/>
            <a:gdLst/>
            <a:ahLst/>
            <a:cxnLst/>
            <a:rect l="0" t="0" r="0" b="0"/>
            <a:pathLst>
              <a:path w="192882" h="14286">
                <a:moveTo>
                  <a:pt x="0" y="14285"/>
                </a:moveTo>
                <a:lnTo>
                  <a:pt x="3792" y="14285"/>
                </a:lnTo>
                <a:lnTo>
                  <a:pt x="4909" y="13492"/>
                </a:lnTo>
                <a:lnTo>
                  <a:pt x="5654" y="12169"/>
                </a:lnTo>
                <a:lnTo>
                  <a:pt x="6151" y="10493"/>
                </a:lnTo>
                <a:lnTo>
                  <a:pt x="8069" y="9376"/>
                </a:lnTo>
                <a:lnTo>
                  <a:pt x="10936" y="8631"/>
                </a:lnTo>
                <a:lnTo>
                  <a:pt x="14434" y="8134"/>
                </a:lnTo>
                <a:lnTo>
                  <a:pt x="18354" y="7804"/>
                </a:lnTo>
                <a:lnTo>
                  <a:pt x="22555" y="7583"/>
                </a:lnTo>
                <a:lnTo>
                  <a:pt x="31455" y="7338"/>
                </a:lnTo>
                <a:lnTo>
                  <a:pt x="40703" y="7229"/>
                </a:lnTo>
                <a:lnTo>
                  <a:pt x="45391" y="6406"/>
                </a:lnTo>
                <a:lnTo>
                  <a:pt x="50105" y="5064"/>
                </a:lnTo>
                <a:lnTo>
                  <a:pt x="54834" y="3375"/>
                </a:lnTo>
                <a:lnTo>
                  <a:pt x="60369" y="2249"/>
                </a:lnTo>
                <a:lnTo>
                  <a:pt x="66439" y="1499"/>
                </a:lnTo>
                <a:lnTo>
                  <a:pt x="72868" y="998"/>
                </a:lnTo>
                <a:lnTo>
                  <a:pt x="79535" y="665"/>
                </a:lnTo>
                <a:lnTo>
                  <a:pt x="93292" y="294"/>
                </a:lnTo>
                <a:lnTo>
                  <a:pt x="168654" y="0"/>
                </a:lnTo>
                <a:lnTo>
                  <a:pt x="172761" y="793"/>
                </a:lnTo>
                <a:lnTo>
                  <a:pt x="176292" y="2115"/>
                </a:lnTo>
                <a:lnTo>
                  <a:pt x="179441" y="3791"/>
                </a:lnTo>
                <a:lnTo>
                  <a:pt x="182333" y="4908"/>
                </a:lnTo>
                <a:lnTo>
                  <a:pt x="185056" y="5652"/>
                </a:lnTo>
                <a:lnTo>
                  <a:pt x="192881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09"/>
          <p:cNvSpPr/>
          <p:nvPr/>
        </p:nvSpPr>
        <p:spPr>
          <a:xfrm>
            <a:off x="3278981" y="2378868"/>
            <a:ext cx="178595" cy="57149"/>
          </a:xfrm>
          <a:custGeom>
            <a:avLst/>
            <a:gdLst/>
            <a:ahLst/>
            <a:cxnLst/>
            <a:rect l="0" t="0" r="0" b="0"/>
            <a:pathLst>
              <a:path w="178595" h="57149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702" y="2117"/>
                </a:lnTo>
                <a:lnTo>
                  <a:pt x="6849" y="3793"/>
                </a:lnTo>
                <a:lnTo>
                  <a:pt x="7741" y="5704"/>
                </a:lnTo>
                <a:lnTo>
                  <a:pt x="9129" y="7771"/>
                </a:lnTo>
                <a:lnTo>
                  <a:pt x="10849" y="9943"/>
                </a:lnTo>
                <a:lnTo>
                  <a:pt x="11995" y="12185"/>
                </a:lnTo>
                <a:lnTo>
                  <a:pt x="12759" y="14474"/>
                </a:lnTo>
                <a:lnTo>
                  <a:pt x="13268" y="16793"/>
                </a:lnTo>
                <a:lnTo>
                  <a:pt x="14402" y="19133"/>
                </a:lnTo>
                <a:lnTo>
                  <a:pt x="15951" y="21487"/>
                </a:lnTo>
                <a:lnTo>
                  <a:pt x="17778" y="23849"/>
                </a:lnTo>
                <a:lnTo>
                  <a:pt x="18202" y="27012"/>
                </a:lnTo>
                <a:lnTo>
                  <a:pt x="17691" y="30708"/>
                </a:lnTo>
                <a:lnTo>
                  <a:pt x="16556" y="34760"/>
                </a:lnTo>
                <a:lnTo>
                  <a:pt x="15800" y="38255"/>
                </a:lnTo>
                <a:lnTo>
                  <a:pt x="15296" y="41378"/>
                </a:lnTo>
                <a:lnTo>
                  <a:pt x="14486" y="48302"/>
                </a:lnTo>
                <a:lnTo>
                  <a:pt x="15214" y="49664"/>
                </a:lnTo>
                <a:lnTo>
                  <a:pt x="16493" y="51366"/>
                </a:lnTo>
                <a:lnTo>
                  <a:pt x="20455" y="56008"/>
                </a:lnTo>
                <a:lnTo>
                  <a:pt x="21574" y="56388"/>
                </a:lnTo>
                <a:lnTo>
                  <a:pt x="26957" y="57000"/>
                </a:lnTo>
                <a:lnTo>
                  <a:pt x="32048" y="57121"/>
                </a:lnTo>
                <a:lnTo>
                  <a:pt x="49132" y="57148"/>
                </a:lnTo>
                <a:lnTo>
                  <a:pt x="53392" y="56355"/>
                </a:lnTo>
                <a:lnTo>
                  <a:pt x="57819" y="55033"/>
                </a:lnTo>
                <a:lnTo>
                  <a:pt x="62359" y="53357"/>
                </a:lnTo>
                <a:lnTo>
                  <a:pt x="66972" y="51447"/>
                </a:lnTo>
                <a:lnTo>
                  <a:pt x="71636" y="49379"/>
                </a:lnTo>
                <a:lnTo>
                  <a:pt x="76332" y="47207"/>
                </a:lnTo>
                <a:lnTo>
                  <a:pt x="81844" y="45759"/>
                </a:lnTo>
                <a:lnTo>
                  <a:pt x="87900" y="44793"/>
                </a:lnTo>
                <a:lnTo>
                  <a:pt x="94319" y="44150"/>
                </a:lnTo>
                <a:lnTo>
                  <a:pt x="100185" y="43721"/>
                </a:lnTo>
                <a:lnTo>
                  <a:pt x="105684" y="43435"/>
                </a:lnTo>
                <a:lnTo>
                  <a:pt x="110937" y="43244"/>
                </a:lnTo>
                <a:lnTo>
                  <a:pt x="116027" y="42323"/>
                </a:lnTo>
                <a:lnTo>
                  <a:pt x="121007" y="40916"/>
                </a:lnTo>
                <a:lnTo>
                  <a:pt x="125915" y="39183"/>
                </a:lnTo>
                <a:lnTo>
                  <a:pt x="130775" y="38029"/>
                </a:lnTo>
                <a:lnTo>
                  <a:pt x="135602" y="37259"/>
                </a:lnTo>
                <a:lnTo>
                  <a:pt x="140407" y="36746"/>
                </a:lnTo>
                <a:lnTo>
                  <a:pt x="144405" y="36403"/>
                </a:lnTo>
                <a:lnTo>
                  <a:pt x="147864" y="36175"/>
                </a:lnTo>
                <a:lnTo>
                  <a:pt x="153823" y="35922"/>
                </a:lnTo>
                <a:lnTo>
                  <a:pt x="159118" y="35809"/>
                </a:lnTo>
                <a:lnTo>
                  <a:pt x="162435" y="34985"/>
                </a:lnTo>
                <a:lnTo>
                  <a:pt x="166234" y="33642"/>
                </a:lnTo>
                <a:lnTo>
                  <a:pt x="178594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0"/>
          <p:cNvSpPr/>
          <p:nvPr/>
        </p:nvSpPr>
        <p:spPr>
          <a:xfrm>
            <a:off x="3407862" y="2343150"/>
            <a:ext cx="85432" cy="250032"/>
          </a:xfrm>
          <a:custGeom>
            <a:avLst/>
            <a:gdLst/>
            <a:ahLst/>
            <a:cxnLst/>
            <a:rect l="0" t="0" r="0" b="0"/>
            <a:pathLst>
              <a:path w="85432" h="250032">
                <a:moveTo>
                  <a:pt x="6850" y="0"/>
                </a:moveTo>
                <a:lnTo>
                  <a:pt x="3058" y="0"/>
                </a:lnTo>
                <a:lnTo>
                  <a:pt x="1941" y="793"/>
                </a:lnTo>
                <a:lnTo>
                  <a:pt x="1196" y="2116"/>
                </a:lnTo>
                <a:lnTo>
                  <a:pt x="368" y="5703"/>
                </a:lnTo>
                <a:lnTo>
                  <a:pt x="0" y="9943"/>
                </a:lnTo>
                <a:lnTo>
                  <a:pt x="696" y="12184"/>
                </a:lnTo>
                <a:lnTo>
                  <a:pt x="1954" y="14473"/>
                </a:lnTo>
                <a:lnTo>
                  <a:pt x="3586" y="16792"/>
                </a:lnTo>
                <a:lnTo>
                  <a:pt x="5468" y="19926"/>
                </a:lnTo>
                <a:lnTo>
                  <a:pt x="7516" y="23603"/>
                </a:lnTo>
                <a:lnTo>
                  <a:pt x="11909" y="31921"/>
                </a:lnTo>
                <a:lnTo>
                  <a:pt x="16506" y="40910"/>
                </a:lnTo>
                <a:lnTo>
                  <a:pt x="18050" y="45529"/>
                </a:lnTo>
                <a:lnTo>
                  <a:pt x="19079" y="50196"/>
                </a:lnTo>
                <a:lnTo>
                  <a:pt x="19765" y="54896"/>
                </a:lnTo>
                <a:lnTo>
                  <a:pt x="21017" y="60409"/>
                </a:lnTo>
                <a:lnTo>
                  <a:pt x="22644" y="66466"/>
                </a:lnTo>
                <a:lnTo>
                  <a:pt x="24523" y="72886"/>
                </a:lnTo>
                <a:lnTo>
                  <a:pt x="26570" y="78753"/>
                </a:lnTo>
                <a:lnTo>
                  <a:pt x="28728" y="84252"/>
                </a:lnTo>
                <a:lnTo>
                  <a:pt x="30960" y="89505"/>
                </a:lnTo>
                <a:lnTo>
                  <a:pt x="32448" y="95389"/>
                </a:lnTo>
                <a:lnTo>
                  <a:pt x="33441" y="101693"/>
                </a:lnTo>
                <a:lnTo>
                  <a:pt x="34102" y="108276"/>
                </a:lnTo>
                <a:lnTo>
                  <a:pt x="35337" y="114253"/>
                </a:lnTo>
                <a:lnTo>
                  <a:pt x="36954" y="119825"/>
                </a:lnTo>
                <a:lnTo>
                  <a:pt x="45252" y="143966"/>
                </a:lnTo>
                <a:lnTo>
                  <a:pt x="47533" y="149952"/>
                </a:lnTo>
                <a:lnTo>
                  <a:pt x="49847" y="155530"/>
                </a:lnTo>
                <a:lnTo>
                  <a:pt x="52183" y="160837"/>
                </a:lnTo>
                <a:lnTo>
                  <a:pt x="53741" y="165962"/>
                </a:lnTo>
                <a:lnTo>
                  <a:pt x="54779" y="170966"/>
                </a:lnTo>
                <a:lnTo>
                  <a:pt x="55472" y="175890"/>
                </a:lnTo>
                <a:lnTo>
                  <a:pt x="56727" y="180760"/>
                </a:lnTo>
                <a:lnTo>
                  <a:pt x="58357" y="185594"/>
                </a:lnTo>
                <a:lnTo>
                  <a:pt x="60239" y="190404"/>
                </a:lnTo>
                <a:lnTo>
                  <a:pt x="62286" y="195198"/>
                </a:lnTo>
                <a:lnTo>
                  <a:pt x="66678" y="204759"/>
                </a:lnTo>
                <a:lnTo>
                  <a:pt x="68961" y="208737"/>
                </a:lnTo>
                <a:lnTo>
                  <a:pt x="71276" y="212183"/>
                </a:lnTo>
                <a:lnTo>
                  <a:pt x="73613" y="215274"/>
                </a:lnTo>
                <a:lnTo>
                  <a:pt x="75171" y="218922"/>
                </a:lnTo>
                <a:lnTo>
                  <a:pt x="76210" y="222942"/>
                </a:lnTo>
                <a:lnTo>
                  <a:pt x="76902" y="227209"/>
                </a:lnTo>
                <a:lnTo>
                  <a:pt x="78158" y="230847"/>
                </a:lnTo>
                <a:lnTo>
                  <a:pt x="79789" y="234067"/>
                </a:lnTo>
                <a:lnTo>
                  <a:pt x="81669" y="237007"/>
                </a:lnTo>
                <a:lnTo>
                  <a:pt x="83759" y="242390"/>
                </a:lnTo>
                <a:lnTo>
                  <a:pt x="85431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1"/>
          <p:cNvSpPr/>
          <p:nvPr/>
        </p:nvSpPr>
        <p:spPr>
          <a:xfrm>
            <a:off x="2226802" y="2886406"/>
            <a:ext cx="270247" cy="377948"/>
          </a:xfrm>
          <a:custGeom>
            <a:avLst/>
            <a:gdLst/>
            <a:ahLst/>
            <a:cxnLst/>
            <a:rect l="0" t="0" r="0" b="0"/>
            <a:pathLst>
              <a:path w="270247" h="377948">
                <a:moveTo>
                  <a:pt x="9191" y="28244"/>
                </a:moveTo>
                <a:lnTo>
                  <a:pt x="0" y="28244"/>
                </a:lnTo>
                <a:lnTo>
                  <a:pt x="1643" y="28244"/>
                </a:lnTo>
                <a:lnTo>
                  <a:pt x="1928" y="32036"/>
                </a:lnTo>
                <a:lnTo>
                  <a:pt x="2761" y="33947"/>
                </a:lnTo>
                <a:lnTo>
                  <a:pt x="6933" y="40428"/>
                </a:lnTo>
                <a:lnTo>
                  <a:pt x="9316" y="47376"/>
                </a:lnTo>
                <a:lnTo>
                  <a:pt x="13902" y="54462"/>
                </a:lnTo>
                <a:lnTo>
                  <a:pt x="17971" y="66084"/>
                </a:lnTo>
                <a:lnTo>
                  <a:pt x="21825" y="73636"/>
                </a:lnTo>
                <a:lnTo>
                  <a:pt x="28457" y="83145"/>
                </a:lnTo>
                <a:lnTo>
                  <a:pt x="35449" y="94869"/>
                </a:lnTo>
                <a:lnTo>
                  <a:pt x="42548" y="104517"/>
                </a:lnTo>
                <a:lnTo>
                  <a:pt x="47300" y="112678"/>
                </a:lnTo>
                <a:lnTo>
                  <a:pt x="54174" y="119481"/>
                </a:lnTo>
                <a:lnTo>
                  <a:pt x="62521" y="125150"/>
                </a:lnTo>
                <a:lnTo>
                  <a:pt x="66970" y="127773"/>
                </a:lnTo>
                <a:lnTo>
                  <a:pt x="75352" y="132804"/>
                </a:lnTo>
                <a:lnTo>
                  <a:pt x="81723" y="137686"/>
                </a:lnTo>
                <a:lnTo>
                  <a:pt x="89317" y="142501"/>
                </a:lnTo>
                <a:lnTo>
                  <a:pt x="97190" y="146493"/>
                </a:lnTo>
                <a:lnTo>
                  <a:pt x="103335" y="148268"/>
                </a:lnTo>
                <a:lnTo>
                  <a:pt x="110829" y="151173"/>
                </a:lnTo>
                <a:lnTo>
                  <a:pt x="115050" y="153059"/>
                </a:lnTo>
                <a:lnTo>
                  <a:pt x="118657" y="153523"/>
                </a:lnTo>
                <a:lnTo>
                  <a:pt x="121856" y="153038"/>
                </a:lnTo>
                <a:lnTo>
                  <a:pt x="124782" y="151921"/>
                </a:lnTo>
                <a:lnTo>
                  <a:pt x="132267" y="150680"/>
                </a:lnTo>
                <a:lnTo>
                  <a:pt x="136486" y="150349"/>
                </a:lnTo>
                <a:lnTo>
                  <a:pt x="140885" y="150129"/>
                </a:lnTo>
                <a:lnTo>
                  <a:pt x="150008" y="149883"/>
                </a:lnTo>
                <a:lnTo>
                  <a:pt x="153869" y="149024"/>
                </a:lnTo>
                <a:lnTo>
                  <a:pt x="160276" y="145953"/>
                </a:lnTo>
                <a:lnTo>
                  <a:pt x="165769" y="139826"/>
                </a:lnTo>
                <a:lnTo>
                  <a:pt x="168345" y="135969"/>
                </a:lnTo>
                <a:lnTo>
                  <a:pt x="175441" y="129567"/>
                </a:lnTo>
                <a:lnTo>
                  <a:pt x="179556" y="126749"/>
                </a:lnTo>
                <a:lnTo>
                  <a:pt x="186244" y="119384"/>
                </a:lnTo>
                <a:lnTo>
                  <a:pt x="194472" y="108429"/>
                </a:lnTo>
                <a:lnTo>
                  <a:pt x="199488" y="101982"/>
                </a:lnTo>
                <a:lnTo>
                  <a:pt x="204364" y="93824"/>
                </a:lnTo>
                <a:lnTo>
                  <a:pt x="209176" y="84907"/>
                </a:lnTo>
                <a:lnTo>
                  <a:pt x="211571" y="80307"/>
                </a:lnTo>
                <a:lnTo>
                  <a:pt x="214232" y="70962"/>
                </a:lnTo>
                <a:lnTo>
                  <a:pt x="214941" y="66247"/>
                </a:lnTo>
                <a:lnTo>
                  <a:pt x="217846" y="58893"/>
                </a:lnTo>
                <a:lnTo>
                  <a:pt x="219732" y="55820"/>
                </a:lnTo>
                <a:lnTo>
                  <a:pt x="221827" y="48173"/>
                </a:lnTo>
                <a:lnTo>
                  <a:pt x="223007" y="37059"/>
                </a:lnTo>
                <a:lnTo>
                  <a:pt x="223406" y="26192"/>
                </a:lnTo>
                <a:lnTo>
                  <a:pt x="223475" y="18816"/>
                </a:lnTo>
                <a:lnTo>
                  <a:pt x="222691" y="16403"/>
                </a:lnTo>
                <a:lnTo>
                  <a:pt x="217350" y="8232"/>
                </a:lnTo>
                <a:lnTo>
                  <a:pt x="216800" y="5326"/>
                </a:lnTo>
                <a:lnTo>
                  <a:pt x="216386" y="0"/>
                </a:lnTo>
                <a:lnTo>
                  <a:pt x="210212" y="5848"/>
                </a:lnTo>
                <a:lnTo>
                  <a:pt x="209659" y="8501"/>
                </a:lnTo>
                <a:lnTo>
                  <a:pt x="209511" y="10319"/>
                </a:lnTo>
                <a:lnTo>
                  <a:pt x="211464" y="16573"/>
                </a:lnTo>
                <a:lnTo>
                  <a:pt x="214978" y="23850"/>
                </a:lnTo>
                <a:lnTo>
                  <a:pt x="221418" y="33204"/>
                </a:lnTo>
                <a:lnTo>
                  <a:pt x="226017" y="41296"/>
                </a:lnTo>
                <a:lnTo>
                  <a:pt x="230706" y="50184"/>
                </a:lnTo>
                <a:lnTo>
                  <a:pt x="233068" y="54777"/>
                </a:lnTo>
                <a:lnTo>
                  <a:pt x="235692" y="64113"/>
                </a:lnTo>
                <a:lnTo>
                  <a:pt x="237652" y="73554"/>
                </a:lnTo>
                <a:lnTo>
                  <a:pt x="241169" y="83042"/>
                </a:lnTo>
                <a:lnTo>
                  <a:pt x="247495" y="94667"/>
                </a:lnTo>
                <a:lnTo>
                  <a:pt x="251404" y="101101"/>
                </a:lnTo>
                <a:lnTo>
                  <a:pt x="255748" y="112483"/>
                </a:lnTo>
                <a:lnTo>
                  <a:pt x="258472" y="123627"/>
                </a:lnTo>
                <a:lnTo>
                  <a:pt x="262329" y="136518"/>
                </a:lnTo>
                <a:lnTo>
                  <a:pt x="263675" y="143289"/>
                </a:lnTo>
                <a:lnTo>
                  <a:pt x="264572" y="150184"/>
                </a:lnTo>
                <a:lnTo>
                  <a:pt x="265170" y="157162"/>
                </a:lnTo>
                <a:lnTo>
                  <a:pt x="266363" y="164196"/>
                </a:lnTo>
                <a:lnTo>
                  <a:pt x="267951" y="171266"/>
                </a:lnTo>
                <a:lnTo>
                  <a:pt x="269804" y="178360"/>
                </a:lnTo>
                <a:lnTo>
                  <a:pt x="270246" y="184678"/>
                </a:lnTo>
                <a:lnTo>
                  <a:pt x="268620" y="195930"/>
                </a:lnTo>
                <a:lnTo>
                  <a:pt x="267868" y="201947"/>
                </a:lnTo>
                <a:lnTo>
                  <a:pt x="267368" y="208340"/>
                </a:lnTo>
                <a:lnTo>
                  <a:pt x="267034" y="214982"/>
                </a:lnTo>
                <a:lnTo>
                  <a:pt x="266018" y="221793"/>
                </a:lnTo>
                <a:lnTo>
                  <a:pt x="264546" y="228714"/>
                </a:lnTo>
                <a:lnTo>
                  <a:pt x="262772" y="235709"/>
                </a:lnTo>
                <a:lnTo>
                  <a:pt x="260795" y="242754"/>
                </a:lnTo>
                <a:lnTo>
                  <a:pt x="256482" y="256931"/>
                </a:lnTo>
                <a:lnTo>
                  <a:pt x="249591" y="278301"/>
                </a:lnTo>
                <a:lnTo>
                  <a:pt x="247245" y="284642"/>
                </a:lnTo>
                <a:lnTo>
                  <a:pt x="242522" y="295921"/>
                </a:lnTo>
                <a:lnTo>
                  <a:pt x="235661" y="306226"/>
                </a:lnTo>
                <a:lnTo>
                  <a:pt x="231608" y="311196"/>
                </a:lnTo>
                <a:lnTo>
                  <a:pt x="226526" y="316891"/>
                </a:lnTo>
                <a:lnTo>
                  <a:pt x="214528" y="329569"/>
                </a:lnTo>
                <a:lnTo>
                  <a:pt x="208789" y="334696"/>
                </a:lnTo>
                <a:lnTo>
                  <a:pt x="203375" y="338908"/>
                </a:lnTo>
                <a:lnTo>
                  <a:pt x="198178" y="342509"/>
                </a:lnTo>
                <a:lnTo>
                  <a:pt x="193127" y="346498"/>
                </a:lnTo>
                <a:lnTo>
                  <a:pt x="188171" y="350744"/>
                </a:lnTo>
                <a:lnTo>
                  <a:pt x="179225" y="358902"/>
                </a:lnTo>
                <a:lnTo>
                  <a:pt x="172604" y="365174"/>
                </a:lnTo>
                <a:lnTo>
                  <a:pt x="168933" y="367164"/>
                </a:lnTo>
                <a:lnTo>
                  <a:pt x="160621" y="369375"/>
                </a:lnTo>
                <a:lnTo>
                  <a:pt x="156182" y="370758"/>
                </a:lnTo>
                <a:lnTo>
                  <a:pt x="151635" y="372474"/>
                </a:lnTo>
                <a:lnTo>
                  <a:pt x="147016" y="374412"/>
                </a:lnTo>
                <a:lnTo>
                  <a:pt x="142350" y="375704"/>
                </a:lnTo>
                <a:lnTo>
                  <a:pt x="137651" y="376565"/>
                </a:lnTo>
                <a:lnTo>
                  <a:pt x="132931" y="377139"/>
                </a:lnTo>
                <a:lnTo>
                  <a:pt x="128197" y="377522"/>
                </a:lnTo>
                <a:lnTo>
                  <a:pt x="123453" y="377777"/>
                </a:lnTo>
                <a:lnTo>
                  <a:pt x="118704" y="377947"/>
                </a:lnTo>
                <a:lnTo>
                  <a:pt x="113949" y="377267"/>
                </a:lnTo>
                <a:lnTo>
                  <a:pt x="109193" y="376019"/>
                </a:lnTo>
                <a:lnTo>
                  <a:pt x="104434" y="374394"/>
                </a:lnTo>
                <a:lnTo>
                  <a:pt x="97030" y="372588"/>
                </a:lnTo>
                <a:lnTo>
                  <a:pt x="90299" y="370992"/>
                </a:lnTo>
                <a:lnTo>
                  <a:pt x="82016" y="367637"/>
                </a:lnTo>
                <a:lnTo>
                  <a:pt x="73044" y="363499"/>
                </a:lnTo>
                <a:lnTo>
                  <a:pt x="68428" y="361285"/>
                </a:lnTo>
                <a:lnTo>
                  <a:pt x="61183" y="356708"/>
                </a:lnTo>
                <a:lnTo>
                  <a:pt x="58140" y="354376"/>
                </a:lnTo>
                <a:lnTo>
                  <a:pt x="52642" y="347552"/>
                </a:lnTo>
                <a:lnTo>
                  <a:pt x="48346" y="340021"/>
                </a:lnTo>
                <a:lnTo>
                  <a:pt x="46437" y="334028"/>
                </a:lnTo>
                <a:lnTo>
                  <a:pt x="45135" y="332112"/>
                </a:lnTo>
                <a:lnTo>
                  <a:pt x="43472" y="330835"/>
                </a:lnTo>
                <a:lnTo>
                  <a:pt x="37766" y="328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2"/>
          <p:cNvSpPr/>
          <p:nvPr/>
        </p:nvSpPr>
        <p:spPr>
          <a:xfrm>
            <a:off x="2543175" y="2886075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58900" y="14287"/>
                </a:lnTo>
                <a:lnTo>
                  <a:pt x="64667" y="13493"/>
                </a:lnTo>
                <a:lnTo>
                  <a:pt x="70098" y="12170"/>
                </a:lnTo>
                <a:lnTo>
                  <a:pt x="75307" y="10495"/>
                </a:lnTo>
                <a:lnTo>
                  <a:pt x="80367" y="9377"/>
                </a:lnTo>
                <a:lnTo>
                  <a:pt x="85328" y="8633"/>
                </a:lnTo>
                <a:lnTo>
                  <a:pt x="90223" y="8136"/>
                </a:lnTo>
                <a:lnTo>
                  <a:pt x="95867" y="7805"/>
                </a:lnTo>
                <a:lnTo>
                  <a:pt x="108489" y="7437"/>
                </a:lnTo>
                <a:lnTo>
                  <a:pt x="114394" y="6546"/>
                </a:lnTo>
                <a:lnTo>
                  <a:pt x="119919" y="5157"/>
                </a:lnTo>
                <a:lnTo>
                  <a:pt x="125190" y="3438"/>
                </a:lnTo>
                <a:lnTo>
                  <a:pt x="130291" y="2292"/>
                </a:lnTo>
                <a:lnTo>
                  <a:pt x="135279" y="1528"/>
                </a:lnTo>
                <a:lnTo>
                  <a:pt x="140192" y="1018"/>
                </a:lnTo>
                <a:lnTo>
                  <a:pt x="145849" y="679"/>
                </a:lnTo>
                <a:lnTo>
                  <a:pt x="158484" y="301"/>
                </a:lnTo>
                <a:lnTo>
                  <a:pt x="177513" y="39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3"/>
          <p:cNvSpPr/>
          <p:nvPr/>
        </p:nvSpPr>
        <p:spPr>
          <a:xfrm>
            <a:off x="2607468" y="2964745"/>
            <a:ext cx="178595" cy="14199"/>
          </a:xfrm>
          <a:custGeom>
            <a:avLst/>
            <a:gdLst/>
            <a:ahLst/>
            <a:cxnLst/>
            <a:rect l="0" t="0" r="0" b="0"/>
            <a:pathLst>
              <a:path w="178595" h="14199">
                <a:moveTo>
                  <a:pt x="0" y="14198"/>
                </a:moveTo>
                <a:lnTo>
                  <a:pt x="41694" y="14198"/>
                </a:lnTo>
                <a:lnTo>
                  <a:pt x="46052" y="13405"/>
                </a:lnTo>
                <a:lnTo>
                  <a:pt x="50545" y="12082"/>
                </a:lnTo>
                <a:lnTo>
                  <a:pt x="55128" y="10406"/>
                </a:lnTo>
                <a:lnTo>
                  <a:pt x="60565" y="9289"/>
                </a:lnTo>
                <a:lnTo>
                  <a:pt x="66570" y="8544"/>
                </a:lnTo>
                <a:lnTo>
                  <a:pt x="72955" y="8047"/>
                </a:lnTo>
                <a:lnTo>
                  <a:pt x="78800" y="7717"/>
                </a:lnTo>
                <a:lnTo>
                  <a:pt x="89526" y="7349"/>
                </a:lnTo>
                <a:lnTo>
                  <a:pt x="94609" y="6457"/>
                </a:lnTo>
                <a:lnTo>
                  <a:pt x="99585" y="5069"/>
                </a:lnTo>
                <a:lnTo>
                  <a:pt x="104490" y="3349"/>
                </a:lnTo>
                <a:lnTo>
                  <a:pt x="110142" y="2203"/>
                </a:lnTo>
                <a:lnTo>
                  <a:pt x="116290" y="1439"/>
                </a:lnTo>
                <a:lnTo>
                  <a:pt x="122771" y="929"/>
                </a:lnTo>
                <a:lnTo>
                  <a:pt x="128678" y="590"/>
                </a:lnTo>
                <a:lnTo>
                  <a:pt x="139476" y="213"/>
                </a:lnTo>
                <a:lnTo>
                  <a:pt x="154480" y="0"/>
                </a:lnTo>
                <a:lnTo>
                  <a:pt x="159343" y="764"/>
                </a:lnTo>
                <a:lnTo>
                  <a:pt x="164172" y="2067"/>
                </a:lnTo>
                <a:lnTo>
                  <a:pt x="178594" y="70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4"/>
          <p:cNvSpPr/>
          <p:nvPr/>
        </p:nvSpPr>
        <p:spPr>
          <a:xfrm>
            <a:off x="2864643" y="2728912"/>
            <a:ext cx="185730" cy="342803"/>
          </a:xfrm>
          <a:custGeom>
            <a:avLst/>
            <a:gdLst/>
            <a:ahLst/>
            <a:cxnLst/>
            <a:rect l="0" t="0" r="0" b="0"/>
            <a:pathLst>
              <a:path w="185730" h="342803">
                <a:moveTo>
                  <a:pt x="7144" y="78581"/>
                </a:moveTo>
                <a:lnTo>
                  <a:pt x="1" y="78581"/>
                </a:lnTo>
                <a:lnTo>
                  <a:pt x="0" y="67939"/>
                </a:lnTo>
                <a:lnTo>
                  <a:pt x="794" y="65930"/>
                </a:lnTo>
                <a:lnTo>
                  <a:pt x="4910" y="59311"/>
                </a:lnTo>
                <a:lnTo>
                  <a:pt x="6151" y="54671"/>
                </a:lnTo>
                <a:lnTo>
                  <a:pt x="8070" y="52322"/>
                </a:lnTo>
                <a:lnTo>
                  <a:pt x="10936" y="49963"/>
                </a:lnTo>
                <a:lnTo>
                  <a:pt x="14434" y="47596"/>
                </a:lnTo>
                <a:lnTo>
                  <a:pt x="17560" y="45224"/>
                </a:lnTo>
                <a:lnTo>
                  <a:pt x="23151" y="40473"/>
                </a:lnTo>
                <a:lnTo>
                  <a:pt x="28281" y="35715"/>
                </a:lnTo>
                <a:lnTo>
                  <a:pt x="35632" y="28574"/>
                </a:lnTo>
                <a:lnTo>
                  <a:pt x="45227" y="19050"/>
                </a:lnTo>
                <a:lnTo>
                  <a:pt x="48408" y="17462"/>
                </a:lnTo>
                <a:lnTo>
                  <a:pt x="52115" y="16404"/>
                </a:lnTo>
                <a:lnTo>
                  <a:pt x="56175" y="15698"/>
                </a:lnTo>
                <a:lnTo>
                  <a:pt x="59675" y="14434"/>
                </a:lnTo>
                <a:lnTo>
                  <a:pt x="62802" y="12798"/>
                </a:lnTo>
                <a:lnTo>
                  <a:pt x="65681" y="10913"/>
                </a:lnTo>
                <a:lnTo>
                  <a:pt x="67600" y="8863"/>
                </a:lnTo>
                <a:lnTo>
                  <a:pt x="68879" y="6702"/>
                </a:lnTo>
                <a:lnTo>
                  <a:pt x="69732" y="4468"/>
                </a:lnTo>
                <a:lnTo>
                  <a:pt x="71888" y="2979"/>
                </a:lnTo>
                <a:lnTo>
                  <a:pt x="74913" y="1986"/>
                </a:lnTo>
                <a:lnTo>
                  <a:pt x="78517" y="1324"/>
                </a:lnTo>
                <a:lnTo>
                  <a:pt x="81714" y="883"/>
                </a:lnTo>
                <a:lnTo>
                  <a:pt x="87382" y="392"/>
                </a:lnTo>
                <a:lnTo>
                  <a:pt x="92547" y="174"/>
                </a:lnTo>
                <a:lnTo>
                  <a:pt x="98282" y="78"/>
                </a:lnTo>
                <a:lnTo>
                  <a:pt x="141456" y="0"/>
                </a:lnTo>
                <a:lnTo>
                  <a:pt x="144361" y="2117"/>
                </a:lnTo>
                <a:lnTo>
                  <a:pt x="148901" y="6151"/>
                </a:lnTo>
                <a:lnTo>
                  <a:pt x="151639" y="6702"/>
                </a:lnTo>
                <a:lnTo>
                  <a:pt x="153480" y="6850"/>
                </a:lnTo>
                <a:lnTo>
                  <a:pt x="155502" y="7741"/>
                </a:lnTo>
                <a:lnTo>
                  <a:pt x="159864" y="10849"/>
                </a:lnTo>
                <a:lnTo>
                  <a:pt x="161345" y="12789"/>
                </a:lnTo>
                <a:lnTo>
                  <a:pt x="162332" y="14876"/>
                </a:lnTo>
                <a:lnTo>
                  <a:pt x="162990" y="17061"/>
                </a:lnTo>
                <a:lnTo>
                  <a:pt x="164223" y="18518"/>
                </a:lnTo>
                <a:lnTo>
                  <a:pt x="165838" y="19489"/>
                </a:lnTo>
                <a:lnTo>
                  <a:pt x="167709" y="20137"/>
                </a:lnTo>
                <a:lnTo>
                  <a:pt x="171904" y="22972"/>
                </a:lnTo>
                <a:lnTo>
                  <a:pt x="174134" y="24840"/>
                </a:lnTo>
                <a:lnTo>
                  <a:pt x="175621" y="26879"/>
                </a:lnTo>
                <a:lnTo>
                  <a:pt x="178507" y="33541"/>
                </a:lnTo>
                <a:lnTo>
                  <a:pt x="181995" y="38190"/>
                </a:lnTo>
                <a:lnTo>
                  <a:pt x="183242" y="41335"/>
                </a:lnTo>
                <a:lnTo>
                  <a:pt x="184629" y="49063"/>
                </a:lnTo>
                <a:lnTo>
                  <a:pt x="185409" y="58546"/>
                </a:lnTo>
                <a:lnTo>
                  <a:pt x="185640" y="66383"/>
                </a:lnTo>
                <a:lnTo>
                  <a:pt x="185729" y="90880"/>
                </a:lnTo>
                <a:lnTo>
                  <a:pt x="183617" y="100187"/>
                </a:lnTo>
                <a:lnTo>
                  <a:pt x="181943" y="104891"/>
                </a:lnTo>
                <a:lnTo>
                  <a:pt x="177652" y="109615"/>
                </a:lnTo>
                <a:lnTo>
                  <a:pt x="171616" y="114352"/>
                </a:lnTo>
                <a:lnTo>
                  <a:pt x="164417" y="119097"/>
                </a:lnTo>
                <a:lnTo>
                  <a:pt x="159618" y="123848"/>
                </a:lnTo>
                <a:lnTo>
                  <a:pt x="156418" y="128603"/>
                </a:lnTo>
                <a:lnTo>
                  <a:pt x="152863" y="138119"/>
                </a:lnTo>
                <a:lnTo>
                  <a:pt x="151283" y="147641"/>
                </a:lnTo>
                <a:lnTo>
                  <a:pt x="150068" y="153196"/>
                </a:lnTo>
                <a:lnTo>
                  <a:pt x="148464" y="159281"/>
                </a:lnTo>
                <a:lnTo>
                  <a:pt x="146601" y="165718"/>
                </a:lnTo>
                <a:lnTo>
                  <a:pt x="145359" y="172391"/>
                </a:lnTo>
                <a:lnTo>
                  <a:pt x="144531" y="179221"/>
                </a:lnTo>
                <a:lnTo>
                  <a:pt x="143979" y="186156"/>
                </a:lnTo>
                <a:lnTo>
                  <a:pt x="142818" y="192367"/>
                </a:lnTo>
                <a:lnTo>
                  <a:pt x="141249" y="198094"/>
                </a:lnTo>
                <a:lnTo>
                  <a:pt x="138184" y="208692"/>
                </a:lnTo>
                <a:lnTo>
                  <a:pt x="136822" y="218694"/>
                </a:lnTo>
                <a:lnTo>
                  <a:pt x="136458" y="224377"/>
                </a:lnTo>
                <a:lnTo>
                  <a:pt x="136216" y="230547"/>
                </a:lnTo>
                <a:lnTo>
                  <a:pt x="136055" y="237042"/>
                </a:lnTo>
                <a:lnTo>
                  <a:pt x="135153" y="242959"/>
                </a:lnTo>
                <a:lnTo>
                  <a:pt x="133759" y="248492"/>
                </a:lnTo>
                <a:lnTo>
                  <a:pt x="130886" y="258872"/>
                </a:lnTo>
                <a:lnTo>
                  <a:pt x="129609" y="268777"/>
                </a:lnTo>
                <a:lnTo>
                  <a:pt x="129042" y="278471"/>
                </a:lnTo>
                <a:lnTo>
                  <a:pt x="128891" y="283279"/>
                </a:lnTo>
                <a:lnTo>
                  <a:pt x="126606" y="292854"/>
                </a:lnTo>
                <a:lnTo>
                  <a:pt x="124885" y="297630"/>
                </a:lnTo>
                <a:lnTo>
                  <a:pt x="124532" y="301607"/>
                </a:lnTo>
                <a:lnTo>
                  <a:pt x="125090" y="305053"/>
                </a:lnTo>
                <a:lnTo>
                  <a:pt x="127033" y="310998"/>
                </a:lnTo>
                <a:lnTo>
                  <a:pt x="128281" y="321282"/>
                </a:lnTo>
                <a:lnTo>
                  <a:pt x="128527" y="330957"/>
                </a:lnTo>
                <a:lnTo>
                  <a:pt x="128583" y="339127"/>
                </a:lnTo>
                <a:lnTo>
                  <a:pt x="129378" y="340385"/>
                </a:lnTo>
                <a:lnTo>
                  <a:pt x="130702" y="341223"/>
                </a:lnTo>
                <a:lnTo>
                  <a:pt x="135437" y="342802"/>
                </a:lnTo>
                <a:lnTo>
                  <a:pt x="135732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5"/>
          <p:cNvSpPr/>
          <p:nvPr/>
        </p:nvSpPr>
        <p:spPr>
          <a:xfrm>
            <a:off x="2878931" y="2864643"/>
            <a:ext cx="300038" cy="50008"/>
          </a:xfrm>
          <a:custGeom>
            <a:avLst/>
            <a:gdLst/>
            <a:ahLst/>
            <a:cxnLst/>
            <a:rect l="0" t="0" r="0" b="0"/>
            <a:pathLst>
              <a:path w="300038" h="50008">
                <a:moveTo>
                  <a:pt x="0" y="50007"/>
                </a:moveTo>
                <a:lnTo>
                  <a:pt x="3792" y="50007"/>
                </a:lnTo>
                <a:lnTo>
                  <a:pt x="4909" y="49213"/>
                </a:lnTo>
                <a:lnTo>
                  <a:pt x="5654" y="47890"/>
                </a:lnTo>
                <a:lnTo>
                  <a:pt x="6151" y="46214"/>
                </a:lnTo>
                <a:lnTo>
                  <a:pt x="7275" y="45097"/>
                </a:lnTo>
                <a:lnTo>
                  <a:pt x="8819" y="44352"/>
                </a:lnTo>
                <a:lnTo>
                  <a:pt x="12651" y="43525"/>
                </a:lnTo>
                <a:lnTo>
                  <a:pt x="16999" y="43157"/>
                </a:lnTo>
                <a:lnTo>
                  <a:pt x="20064" y="42265"/>
                </a:lnTo>
                <a:lnTo>
                  <a:pt x="23695" y="40877"/>
                </a:lnTo>
                <a:lnTo>
                  <a:pt x="27703" y="39158"/>
                </a:lnTo>
                <a:lnTo>
                  <a:pt x="31962" y="38011"/>
                </a:lnTo>
                <a:lnTo>
                  <a:pt x="40928" y="36738"/>
                </a:lnTo>
                <a:lnTo>
                  <a:pt x="46335" y="35604"/>
                </a:lnTo>
                <a:lnTo>
                  <a:pt x="52322" y="34055"/>
                </a:lnTo>
                <a:lnTo>
                  <a:pt x="58693" y="32229"/>
                </a:lnTo>
                <a:lnTo>
                  <a:pt x="72123" y="28082"/>
                </a:lnTo>
                <a:lnTo>
                  <a:pt x="79038" y="25865"/>
                </a:lnTo>
                <a:lnTo>
                  <a:pt x="86824" y="24388"/>
                </a:lnTo>
                <a:lnTo>
                  <a:pt x="95189" y="23402"/>
                </a:lnTo>
                <a:lnTo>
                  <a:pt x="103940" y="22745"/>
                </a:lnTo>
                <a:lnTo>
                  <a:pt x="112156" y="21514"/>
                </a:lnTo>
                <a:lnTo>
                  <a:pt x="120014" y="19899"/>
                </a:lnTo>
                <a:lnTo>
                  <a:pt x="127635" y="18028"/>
                </a:lnTo>
                <a:lnTo>
                  <a:pt x="135096" y="15988"/>
                </a:lnTo>
                <a:lnTo>
                  <a:pt x="149736" y="11604"/>
                </a:lnTo>
                <a:lnTo>
                  <a:pt x="157768" y="10117"/>
                </a:lnTo>
                <a:lnTo>
                  <a:pt x="166297" y="9126"/>
                </a:lnTo>
                <a:lnTo>
                  <a:pt x="175158" y="8465"/>
                </a:lnTo>
                <a:lnTo>
                  <a:pt x="183447" y="8025"/>
                </a:lnTo>
                <a:lnTo>
                  <a:pt x="199007" y="7535"/>
                </a:lnTo>
                <a:lnTo>
                  <a:pt x="205696" y="6611"/>
                </a:lnTo>
                <a:lnTo>
                  <a:pt x="211743" y="5201"/>
                </a:lnTo>
                <a:lnTo>
                  <a:pt x="217362" y="3468"/>
                </a:lnTo>
                <a:lnTo>
                  <a:pt x="223489" y="2312"/>
                </a:lnTo>
                <a:lnTo>
                  <a:pt x="229955" y="1541"/>
                </a:lnTo>
                <a:lnTo>
                  <a:pt x="236647" y="1028"/>
                </a:lnTo>
                <a:lnTo>
                  <a:pt x="243490" y="685"/>
                </a:lnTo>
                <a:lnTo>
                  <a:pt x="257443" y="305"/>
                </a:lnTo>
                <a:lnTo>
                  <a:pt x="292091" y="12"/>
                </a:lnTo>
                <a:lnTo>
                  <a:pt x="3000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6"/>
          <p:cNvSpPr/>
          <p:nvPr/>
        </p:nvSpPr>
        <p:spPr>
          <a:xfrm>
            <a:off x="2037935" y="2614700"/>
            <a:ext cx="1298139" cy="621193"/>
          </a:xfrm>
          <a:custGeom>
            <a:avLst/>
            <a:gdLst/>
            <a:ahLst/>
            <a:cxnLst/>
            <a:rect l="0" t="0" r="0" b="0"/>
            <a:pathLst>
              <a:path w="1298139" h="621193">
                <a:moveTo>
                  <a:pt x="1248190" y="49918"/>
                </a:moveTo>
                <a:lnTo>
                  <a:pt x="1248190" y="46126"/>
                </a:lnTo>
                <a:lnTo>
                  <a:pt x="1247396" y="44215"/>
                </a:lnTo>
                <a:lnTo>
                  <a:pt x="1242039" y="36918"/>
                </a:lnTo>
                <a:lnTo>
                  <a:pt x="1240914" y="36489"/>
                </a:lnTo>
                <a:lnTo>
                  <a:pt x="1237548" y="36012"/>
                </a:lnTo>
                <a:lnTo>
                  <a:pt x="1235539" y="35091"/>
                </a:lnTo>
                <a:lnTo>
                  <a:pt x="1228919" y="30003"/>
                </a:lnTo>
                <a:lnTo>
                  <a:pt x="1224279" y="25721"/>
                </a:lnTo>
                <a:lnTo>
                  <a:pt x="1221930" y="24262"/>
                </a:lnTo>
                <a:lnTo>
                  <a:pt x="1201999" y="16690"/>
                </a:lnTo>
                <a:lnTo>
                  <a:pt x="1183709" y="14692"/>
                </a:lnTo>
                <a:lnTo>
                  <a:pt x="1147533" y="14243"/>
                </a:lnTo>
                <a:lnTo>
                  <a:pt x="999445" y="14200"/>
                </a:lnTo>
                <a:lnTo>
                  <a:pt x="964134" y="9290"/>
                </a:lnTo>
                <a:lnTo>
                  <a:pt x="926585" y="7497"/>
                </a:lnTo>
                <a:lnTo>
                  <a:pt x="892386" y="7143"/>
                </a:lnTo>
                <a:lnTo>
                  <a:pt x="856997" y="2163"/>
                </a:lnTo>
                <a:lnTo>
                  <a:pt x="819433" y="357"/>
                </a:lnTo>
                <a:lnTo>
                  <a:pt x="777646" y="0"/>
                </a:lnTo>
                <a:lnTo>
                  <a:pt x="746731" y="3730"/>
                </a:lnTo>
                <a:lnTo>
                  <a:pt x="707841" y="6399"/>
                </a:lnTo>
                <a:lnTo>
                  <a:pt x="667468" y="9043"/>
                </a:lnTo>
                <a:lnTo>
                  <a:pt x="633211" y="12672"/>
                </a:lnTo>
                <a:lnTo>
                  <a:pt x="600042" y="13747"/>
                </a:lnTo>
                <a:lnTo>
                  <a:pt x="567990" y="16182"/>
                </a:lnTo>
                <a:lnTo>
                  <a:pt x="519618" y="25573"/>
                </a:lnTo>
                <a:lnTo>
                  <a:pt x="487980" y="28417"/>
                </a:lnTo>
                <a:lnTo>
                  <a:pt x="457351" y="33934"/>
                </a:lnTo>
                <a:lnTo>
                  <a:pt x="424287" y="40596"/>
                </a:lnTo>
                <a:lnTo>
                  <a:pt x="393235" y="46803"/>
                </a:lnTo>
                <a:lnTo>
                  <a:pt x="360046" y="49789"/>
                </a:lnTo>
                <a:lnTo>
                  <a:pt x="319985" y="57507"/>
                </a:lnTo>
                <a:lnTo>
                  <a:pt x="291070" y="62221"/>
                </a:lnTo>
                <a:lnTo>
                  <a:pt x="252855" y="67606"/>
                </a:lnTo>
                <a:lnTo>
                  <a:pt x="215526" y="71404"/>
                </a:lnTo>
                <a:lnTo>
                  <a:pt x="182282" y="78974"/>
                </a:lnTo>
                <a:lnTo>
                  <a:pt x="156871" y="83663"/>
                </a:lnTo>
                <a:lnTo>
                  <a:pt x="134261" y="87169"/>
                </a:lnTo>
                <a:lnTo>
                  <a:pt x="114597" y="91118"/>
                </a:lnTo>
                <a:lnTo>
                  <a:pt x="78303" y="92635"/>
                </a:lnTo>
                <a:lnTo>
                  <a:pt x="67046" y="93510"/>
                </a:lnTo>
                <a:lnTo>
                  <a:pt x="34865" y="99480"/>
                </a:lnTo>
                <a:lnTo>
                  <a:pt x="24447" y="99837"/>
                </a:lnTo>
                <a:lnTo>
                  <a:pt x="21992" y="100660"/>
                </a:lnTo>
                <a:lnTo>
                  <a:pt x="13751" y="106068"/>
                </a:lnTo>
                <a:lnTo>
                  <a:pt x="6296" y="113131"/>
                </a:lnTo>
                <a:lnTo>
                  <a:pt x="5923" y="114285"/>
                </a:lnTo>
                <a:lnTo>
                  <a:pt x="5508" y="117684"/>
                </a:lnTo>
                <a:lnTo>
                  <a:pt x="7441" y="123957"/>
                </a:lnTo>
                <a:lnTo>
                  <a:pt x="10152" y="132037"/>
                </a:lnTo>
                <a:lnTo>
                  <a:pt x="11357" y="140920"/>
                </a:lnTo>
                <a:lnTo>
                  <a:pt x="9776" y="150159"/>
                </a:lnTo>
                <a:lnTo>
                  <a:pt x="8243" y="154846"/>
                </a:lnTo>
                <a:lnTo>
                  <a:pt x="8015" y="159557"/>
                </a:lnTo>
                <a:lnTo>
                  <a:pt x="10692" y="174567"/>
                </a:lnTo>
                <a:lnTo>
                  <a:pt x="11838" y="193743"/>
                </a:lnTo>
                <a:lnTo>
                  <a:pt x="12106" y="207503"/>
                </a:lnTo>
                <a:lnTo>
                  <a:pt x="7992" y="223673"/>
                </a:lnTo>
                <a:lnTo>
                  <a:pt x="2460" y="240649"/>
                </a:lnTo>
                <a:lnTo>
                  <a:pt x="0" y="256131"/>
                </a:lnTo>
                <a:lnTo>
                  <a:pt x="1024" y="273066"/>
                </a:lnTo>
                <a:lnTo>
                  <a:pt x="3331" y="290383"/>
                </a:lnTo>
                <a:lnTo>
                  <a:pt x="4357" y="306016"/>
                </a:lnTo>
                <a:lnTo>
                  <a:pt x="6929" y="323019"/>
                </a:lnTo>
                <a:lnTo>
                  <a:pt x="9924" y="341159"/>
                </a:lnTo>
                <a:lnTo>
                  <a:pt x="11256" y="359804"/>
                </a:lnTo>
                <a:lnTo>
                  <a:pt x="11848" y="378675"/>
                </a:lnTo>
                <a:lnTo>
                  <a:pt x="12279" y="433577"/>
                </a:lnTo>
                <a:lnTo>
                  <a:pt x="12321" y="531803"/>
                </a:lnTo>
                <a:lnTo>
                  <a:pt x="14437" y="542166"/>
                </a:lnTo>
                <a:lnTo>
                  <a:pt x="17230" y="552064"/>
                </a:lnTo>
                <a:lnTo>
                  <a:pt x="19596" y="566561"/>
                </a:lnTo>
                <a:lnTo>
                  <a:pt x="24988" y="583565"/>
                </a:lnTo>
                <a:lnTo>
                  <a:pt x="26682" y="590307"/>
                </a:lnTo>
                <a:lnTo>
                  <a:pt x="32098" y="602234"/>
                </a:lnTo>
                <a:lnTo>
                  <a:pt x="36456" y="608394"/>
                </a:lnTo>
                <a:lnTo>
                  <a:pt x="39524" y="610354"/>
                </a:lnTo>
                <a:lnTo>
                  <a:pt x="65800" y="618840"/>
                </a:lnTo>
                <a:lnTo>
                  <a:pt x="105495" y="621192"/>
                </a:lnTo>
                <a:lnTo>
                  <a:pt x="126711" y="620557"/>
                </a:lnTo>
                <a:lnTo>
                  <a:pt x="166144" y="615259"/>
                </a:lnTo>
                <a:lnTo>
                  <a:pt x="184403" y="610479"/>
                </a:lnTo>
                <a:lnTo>
                  <a:pt x="214650" y="600979"/>
                </a:lnTo>
                <a:lnTo>
                  <a:pt x="248747" y="593137"/>
                </a:lnTo>
                <a:lnTo>
                  <a:pt x="281869" y="585787"/>
                </a:lnTo>
                <a:lnTo>
                  <a:pt x="316024" y="578582"/>
                </a:lnTo>
                <a:lnTo>
                  <a:pt x="366440" y="569036"/>
                </a:lnTo>
                <a:lnTo>
                  <a:pt x="402642" y="565681"/>
                </a:lnTo>
                <a:lnTo>
                  <a:pt x="456134" y="559638"/>
                </a:lnTo>
                <a:lnTo>
                  <a:pt x="484209" y="558241"/>
                </a:lnTo>
                <a:lnTo>
                  <a:pt x="536128" y="552436"/>
                </a:lnTo>
                <a:lnTo>
                  <a:pt x="563418" y="551072"/>
                </a:lnTo>
                <a:lnTo>
                  <a:pt x="591421" y="550466"/>
                </a:lnTo>
                <a:lnTo>
                  <a:pt x="826622" y="549982"/>
                </a:lnTo>
                <a:lnTo>
                  <a:pt x="855245" y="547865"/>
                </a:lnTo>
                <a:lnTo>
                  <a:pt x="883841" y="545071"/>
                </a:lnTo>
                <a:lnTo>
                  <a:pt x="912426" y="543830"/>
                </a:lnTo>
                <a:lnTo>
                  <a:pt x="941005" y="545395"/>
                </a:lnTo>
                <a:lnTo>
                  <a:pt x="968788" y="547943"/>
                </a:lnTo>
                <a:lnTo>
                  <a:pt x="1007536" y="549377"/>
                </a:lnTo>
                <a:lnTo>
                  <a:pt x="1109746" y="549957"/>
                </a:lnTo>
                <a:lnTo>
                  <a:pt x="1243968" y="549981"/>
                </a:lnTo>
                <a:lnTo>
                  <a:pt x="1254515" y="547864"/>
                </a:lnTo>
                <a:lnTo>
                  <a:pt x="1264495" y="545071"/>
                </a:lnTo>
                <a:lnTo>
                  <a:pt x="1274222" y="543830"/>
                </a:lnTo>
                <a:lnTo>
                  <a:pt x="1277451" y="542705"/>
                </a:lnTo>
                <a:lnTo>
                  <a:pt x="1279603" y="541162"/>
                </a:lnTo>
                <a:lnTo>
                  <a:pt x="1281038" y="539339"/>
                </a:lnTo>
                <a:lnTo>
                  <a:pt x="1283582" y="538124"/>
                </a:lnTo>
                <a:lnTo>
                  <a:pt x="1290643" y="536773"/>
                </a:lnTo>
                <a:lnTo>
                  <a:pt x="1293160" y="535620"/>
                </a:lnTo>
                <a:lnTo>
                  <a:pt x="1294839" y="534057"/>
                </a:lnTo>
                <a:lnTo>
                  <a:pt x="1295958" y="532221"/>
                </a:lnTo>
                <a:lnTo>
                  <a:pt x="1297201" y="525948"/>
                </a:lnTo>
                <a:lnTo>
                  <a:pt x="1298065" y="508510"/>
                </a:lnTo>
                <a:lnTo>
                  <a:pt x="1298138" y="497418"/>
                </a:lnTo>
                <a:lnTo>
                  <a:pt x="1296053" y="486668"/>
                </a:lnTo>
                <a:lnTo>
                  <a:pt x="1293275" y="475804"/>
                </a:lnTo>
                <a:lnTo>
                  <a:pt x="1292040" y="463038"/>
                </a:lnTo>
                <a:lnTo>
                  <a:pt x="1291491" y="449427"/>
                </a:lnTo>
                <a:lnTo>
                  <a:pt x="1291182" y="428377"/>
                </a:lnTo>
                <a:lnTo>
                  <a:pt x="1290316" y="414178"/>
                </a:lnTo>
                <a:lnTo>
                  <a:pt x="1287285" y="399930"/>
                </a:lnTo>
                <a:lnTo>
                  <a:pt x="1285409" y="385661"/>
                </a:lnTo>
                <a:lnTo>
                  <a:pt x="1283782" y="371381"/>
                </a:lnTo>
                <a:lnTo>
                  <a:pt x="1280412" y="357097"/>
                </a:lnTo>
                <a:lnTo>
                  <a:pt x="1276269" y="342811"/>
                </a:lnTo>
                <a:lnTo>
                  <a:pt x="1269474" y="321381"/>
                </a:lnTo>
                <a:lnTo>
                  <a:pt x="1265587" y="306299"/>
                </a:lnTo>
                <a:lnTo>
                  <a:pt x="1263859" y="289014"/>
                </a:lnTo>
                <a:lnTo>
                  <a:pt x="1261811" y="281546"/>
                </a:lnTo>
                <a:lnTo>
                  <a:pt x="1255302" y="269016"/>
                </a:lnTo>
                <a:lnTo>
                  <a:pt x="1255312" y="262658"/>
                </a:lnTo>
                <a:lnTo>
                  <a:pt x="1257701" y="256039"/>
                </a:lnTo>
                <a:lnTo>
                  <a:pt x="1261674" y="249244"/>
                </a:lnTo>
                <a:lnTo>
                  <a:pt x="1262736" y="242334"/>
                </a:lnTo>
                <a:lnTo>
                  <a:pt x="1261855" y="235345"/>
                </a:lnTo>
                <a:lnTo>
                  <a:pt x="1255149" y="214132"/>
                </a:lnTo>
                <a:lnTo>
                  <a:pt x="1245772" y="185631"/>
                </a:lnTo>
                <a:lnTo>
                  <a:pt x="1238654" y="168005"/>
                </a:lnTo>
                <a:lnTo>
                  <a:pt x="1231518" y="152728"/>
                </a:lnTo>
                <a:lnTo>
                  <a:pt x="1228874" y="140855"/>
                </a:lnTo>
                <a:lnTo>
                  <a:pt x="1226905" y="128435"/>
                </a:lnTo>
                <a:lnTo>
                  <a:pt x="1222127" y="112517"/>
                </a:lnTo>
                <a:lnTo>
                  <a:pt x="1220359" y="97747"/>
                </a:lnTo>
                <a:lnTo>
                  <a:pt x="1219762" y="78534"/>
                </a:lnTo>
                <a:lnTo>
                  <a:pt x="1219644" y="59451"/>
                </a:lnTo>
                <a:lnTo>
                  <a:pt x="1218841" y="55480"/>
                </a:lnTo>
                <a:lnTo>
                  <a:pt x="1213134" y="43201"/>
                </a:lnTo>
                <a:lnTo>
                  <a:pt x="1212471" y="35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1" name="Group 200"/>
          <p:cNvGrpSpPr/>
          <p:nvPr/>
        </p:nvGrpSpPr>
        <p:grpSpPr>
          <a:xfrm>
            <a:off x="5272087" y="1092993"/>
            <a:ext cx="2843214" cy="2657210"/>
            <a:chOff x="5272087" y="1092993"/>
            <a:chExt cx="2843214" cy="2657210"/>
          </a:xfrm>
        </p:grpSpPr>
        <p:sp>
          <p:nvSpPr>
            <p:cNvPr id="152" name="SMARTPenAnnotation117"/>
            <p:cNvSpPr/>
            <p:nvPr/>
          </p:nvSpPr>
          <p:spPr>
            <a:xfrm>
              <a:off x="5272087" y="1171609"/>
              <a:ext cx="241438" cy="271418"/>
            </a:xfrm>
            <a:custGeom>
              <a:avLst/>
              <a:gdLst/>
              <a:ahLst/>
              <a:cxnLst/>
              <a:rect l="0" t="0" r="0" b="0"/>
              <a:pathLst>
                <a:path w="241438" h="271418">
                  <a:moveTo>
                    <a:pt x="57150" y="28541"/>
                  </a:moveTo>
                  <a:lnTo>
                    <a:pt x="60942" y="28541"/>
                  </a:lnTo>
                  <a:lnTo>
                    <a:pt x="62853" y="27747"/>
                  </a:lnTo>
                  <a:lnTo>
                    <a:pt x="70129" y="22837"/>
                  </a:lnTo>
                  <a:lnTo>
                    <a:pt x="73740" y="20770"/>
                  </a:lnTo>
                  <a:lnTo>
                    <a:pt x="77735" y="18597"/>
                  </a:lnTo>
                  <a:lnTo>
                    <a:pt x="81986" y="17149"/>
                  </a:lnTo>
                  <a:lnTo>
                    <a:pt x="86408" y="16184"/>
                  </a:lnTo>
                  <a:lnTo>
                    <a:pt x="90943" y="15540"/>
                  </a:lnTo>
                  <a:lnTo>
                    <a:pt x="95553" y="14317"/>
                  </a:lnTo>
                  <a:lnTo>
                    <a:pt x="100215" y="12708"/>
                  </a:lnTo>
                  <a:lnTo>
                    <a:pt x="104910" y="10842"/>
                  </a:lnTo>
                  <a:lnTo>
                    <a:pt x="116477" y="6652"/>
                  </a:lnTo>
                  <a:lnTo>
                    <a:pt x="122895" y="4423"/>
                  </a:lnTo>
                  <a:lnTo>
                    <a:pt x="129555" y="2937"/>
                  </a:lnTo>
                  <a:lnTo>
                    <a:pt x="136376" y="1947"/>
                  </a:lnTo>
                  <a:lnTo>
                    <a:pt x="143305" y="1286"/>
                  </a:lnTo>
                  <a:lnTo>
                    <a:pt x="149512" y="846"/>
                  </a:lnTo>
                  <a:lnTo>
                    <a:pt x="155237" y="552"/>
                  </a:lnTo>
                  <a:lnTo>
                    <a:pt x="165832" y="226"/>
                  </a:lnTo>
                  <a:lnTo>
                    <a:pt x="190387" y="0"/>
                  </a:lnTo>
                  <a:lnTo>
                    <a:pt x="194394" y="782"/>
                  </a:lnTo>
                  <a:lnTo>
                    <a:pt x="200962" y="3768"/>
                  </a:lnTo>
                  <a:lnTo>
                    <a:pt x="218925" y="12967"/>
                  </a:lnTo>
                  <a:lnTo>
                    <a:pt x="224499" y="17664"/>
                  </a:lnTo>
                  <a:lnTo>
                    <a:pt x="225072" y="20496"/>
                  </a:lnTo>
                  <a:lnTo>
                    <a:pt x="224661" y="23971"/>
                  </a:lnTo>
                  <a:lnTo>
                    <a:pt x="222880" y="31272"/>
                  </a:lnTo>
                  <a:lnTo>
                    <a:pt x="222090" y="37163"/>
                  </a:lnTo>
                  <a:lnTo>
                    <a:pt x="217504" y="44543"/>
                  </a:lnTo>
                  <a:lnTo>
                    <a:pt x="214059" y="48734"/>
                  </a:lnTo>
                  <a:lnTo>
                    <a:pt x="210175" y="53115"/>
                  </a:lnTo>
                  <a:lnTo>
                    <a:pt x="201626" y="62217"/>
                  </a:lnTo>
                  <a:lnTo>
                    <a:pt x="187887" y="76266"/>
                  </a:lnTo>
                  <a:lnTo>
                    <a:pt x="182409" y="80201"/>
                  </a:lnTo>
                  <a:lnTo>
                    <a:pt x="176375" y="83618"/>
                  </a:lnTo>
                  <a:lnTo>
                    <a:pt x="143308" y="99796"/>
                  </a:lnTo>
                  <a:lnTo>
                    <a:pt x="138401" y="102238"/>
                  </a:lnTo>
                  <a:lnTo>
                    <a:pt x="134336" y="104660"/>
                  </a:lnTo>
                  <a:lnTo>
                    <a:pt x="127703" y="109467"/>
                  </a:lnTo>
                  <a:lnTo>
                    <a:pt x="123299" y="112844"/>
                  </a:lnTo>
                  <a:lnTo>
                    <a:pt x="120152" y="113634"/>
                  </a:lnTo>
                  <a:lnTo>
                    <a:pt x="118201" y="113844"/>
                  </a:lnTo>
                  <a:lnTo>
                    <a:pt x="116901" y="114778"/>
                  </a:lnTo>
                  <a:lnTo>
                    <a:pt x="116034" y="116195"/>
                  </a:lnTo>
                  <a:lnTo>
                    <a:pt x="114330" y="121319"/>
                  </a:lnTo>
                  <a:lnTo>
                    <a:pt x="118101" y="121382"/>
                  </a:lnTo>
                  <a:lnTo>
                    <a:pt x="120009" y="120598"/>
                  </a:lnTo>
                  <a:lnTo>
                    <a:pt x="124246" y="117609"/>
                  </a:lnTo>
                  <a:lnTo>
                    <a:pt x="127281" y="116494"/>
                  </a:lnTo>
                  <a:lnTo>
                    <a:pt x="130891" y="115751"/>
                  </a:lnTo>
                  <a:lnTo>
                    <a:pt x="134886" y="115256"/>
                  </a:lnTo>
                  <a:lnTo>
                    <a:pt x="139136" y="114926"/>
                  </a:lnTo>
                  <a:lnTo>
                    <a:pt x="143558" y="114706"/>
                  </a:lnTo>
                  <a:lnTo>
                    <a:pt x="152703" y="114461"/>
                  </a:lnTo>
                  <a:lnTo>
                    <a:pt x="196663" y="114273"/>
                  </a:lnTo>
                  <a:lnTo>
                    <a:pt x="201752" y="115064"/>
                  </a:lnTo>
                  <a:lnTo>
                    <a:pt x="206733" y="116386"/>
                  </a:lnTo>
                  <a:lnTo>
                    <a:pt x="211641" y="118060"/>
                  </a:lnTo>
                  <a:lnTo>
                    <a:pt x="215707" y="119970"/>
                  </a:lnTo>
                  <a:lnTo>
                    <a:pt x="222340" y="124209"/>
                  </a:lnTo>
                  <a:lnTo>
                    <a:pt x="227935" y="128739"/>
                  </a:lnTo>
                  <a:lnTo>
                    <a:pt x="230538" y="131058"/>
                  </a:lnTo>
                  <a:lnTo>
                    <a:pt x="235547" y="137869"/>
                  </a:lnTo>
                  <a:lnTo>
                    <a:pt x="237994" y="141907"/>
                  </a:lnTo>
                  <a:lnTo>
                    <a:pt x="239625" y="146187"/>
                  </a:lnTo>
                  <a:lnTo>
                    <a:pt x="240712" y="150628"/>
                  </a:lnTo>
                  <a:lnTo>
                    <a:pt x="241437" y="155176"/>
                  </a:lnTo>
                  <a:lnTo>
                    <a:pt x="241127" y="159795"/>
                  </a:lnTo>
                  <a:lnTo>
                    <a:pt x="240126" y="164463"/>
                  </a:lnTo>
                  <a:lnTo>
                    <a:pt x="238666" y="169161"/>
                  </a:lnTo>
                  <a:lnTo>
                    <a:pt x="236898" y="173882"/>
                  </a:lnTo>
                  <a:lnTo>
                    <a:pt x="234926" y="178616"/>
                  </a:lnTo>
                  <a:lnTo>
                    <a:pt x="232817" y="183359"/>
                  </a:lnTo>
                  <a:lnTo>
                    <a:pt x="228357" y="190747"/>
                  </a:lnTo>
                  <a:lnTo>
                    <a:pt x="222936" y="197470"/>
                  </a:lnTo>
                  <a:lnTo>
                    <a:pt x="219268" y="201485"/>
                  </a:lnTo>
                  <a:lnTo>
                    <a:pt x="210958" y="210180"/>
                  </a:lnTo>
                  <a:lnTo>
                    <a:pt x="201974" y="219336"/>
                  </a:lnTo>
                  <a:lnTo>
                    <a:pt x="196562" y="224000"/>
                  </a:lnTo>
                  <a:lnTo>
                    <a:pt x="190572" y="228697"/>
                  </a:lnTo>
                  <a:lnTo>
                    <a:pt x="184198" y="233415"/>
                  </a:lnTo>
                  <a:lnTo>
                    <a:pt x="177568" y="237355"/>
                  </a:lnTo>
                  <a:lnTo>
                    <a:pt x="170766" y="240775"/>
                  </a:lnTo>
                  <a:lnTo>
                    <a:pt x="163850" y="243849"/>
                  </a:lnTo>
                  <a:lnTo>
                    <a:pt x="156859" y="246692"/>
                  </a:lnTo>
                  <a:lnTo>
                    <a:pt x="149816" y="249381"/>
                  </a:lnTo>
                  <a:lnTo>
                    <a:pt x="142740" y="251968"/>
                  </a:lnTo>
                  <a:lnTo>
                    <a:pt x="136435" y="254486"/>
                  </a:lnTo>
                  <a:lnTo>
                    <a:pt x="130644" y="256958"/>
                  </a:lnTo>
                  <a:lnTo>
                    <a:pt x="125196" y="259400"/>
                  </a:lnTo>
                  <a:lnTo>
                    <a:pt x="119183" y="261822"/>
                  </a:lnTo>
                  <a:lnTo>
                    <a:pt x="106151" y="266629"/>
                  </a:lnTo>
                  <a:lnTo>
                    <a:pt x="100137" y="268229"/>
                  </a:lnTo>
                  <a:lnTo>
                    <a:pt x="94539" y="269295"/>
                  </a:lnTo>
                  <a:lnTo>
                    <a:pt x="89220" y="270006"/>
                  </a:lnTo>
                  <a:lnTo>
                    <a:pt x="84086" y="270480"/>
                  </a:lnTo>
                  <a:lnTo>
                    <a:pt x="79076" y="270796"/>
                  </a:lnTo>
                  <a:lnTo>
                    <a:pt x="69276" y="271147"/>
                  </a:lnTo>
                  <a:lnTo>
                    <a:pt x="50050" y="271372"/>
                  </a:lnTo>
                  <a:lnTo>
                    <a:pt x="30965" y="271417"/>
                  </a:lnTo>
                  <a:lnTo>
                    <a:pt x="26993" y="270627"/>
                  </a:lnTo>
                  <a:lnTo>
                    <a:pt x="20464" y="267632"/>
                  </a:lnTo>
                  <a:lnTo>
                    <a:pt x="16118" y="265276"/>
                  </a:lnTo>
                  <a:lnTo>
                    <a:pt x="11037" y="260786"/>
                  </a:lnTo>
                  <a:lnTo>
                    <a:pt x="8946" y="259571"/>
                  </a:lnTo>
                  <a:lnTo>
                    <a:pt x="4506" y="258221"/>
                  </a:lnTo>
                  <a:lnTo>
                    <a:pt x="3003" y="257067"/>
                  </a:lnTo>
                  <a:lnTo>
                    <a:pt x="2002" y="255504"/>
                  </a:lnTo>
                  <a:lnTo>
                    <a:pt x="890" y="251651"/>
                  </a:lnTo>
                  <a:lnTo>
                    <a:pt x="176" y="244826"/>
                  </a:lnTo>
                  <a:lnTo>
                    <a:pt x="0" y="242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118"/>
            <p:cNvSpPr/>
            <p:nvPr/>
          </p:nvSpPr>
          <p:spPr>
            <a:xfrm>
              <a:off x="5579268" y="1250156"/>
              <a:ext cx="192883" cy="192882"/>
            </a:xfrm>
            <a:custGeom>
              <a:avLst/>
              <a:gdLst/>
              <a:ahLst/>
              <a:cxnLst/>
              <a:rect l="0" t="0" r="0" b="0"/>
              <a:pathLst>
                <a:path w="192883" h="192882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3" y="9943"/>
                  </a:lnTo>
                  <a:lnTo>
                    <a:pt x="7771" y="14473"/>
                  </a:lnTo>
                  <a:lnTo>
                    <a:pt x="9943" y="16792"/>
                  </a:lnTo>
                  <a:lnTo>
                    <a:pt x="12979" y="19132"/>
                  </a:lnTo>
                  <a:lnTo>
                    <a:pt x="16590" y="21486"/>
                  </a:lnTo>
                  <a:lnTo>
                    <a:pt x="20585" y="23849"/>
                  </a:lnTo>
                  <a:lnTo>
                    <a:pt x="24042" y="26218"/>
                  </a:lnTo>
                  <a:lnTo>
                    <a:pt x="30000" y="30967"/>
                  </a:lnTo>
                  <a:lnTo>
                    <a:pt x="32701" y="34138"/>
                  </a:lnTo>
                  <a:lnTo>
                    <a:pt x="35294" y="37840"/>
                  </a:lnTo>
                  <a:lnTo>
                    <a:pt x="37817" y="41895"/>
                  </a:lnTo>
                  <a:lnTo>
                    <a:pt x="41087" y="46186"/>
                  </a:lnTo>
                  <a:lnTo>
                    <a:pt x="44854" y="50635"/>
                  </a:lnTo>
                  <a:lnTo>
                    <a:pt x="52479" y="59017"/>
                  </a:lnTo>
                  <a:lnTo>
                    <a:pt x="58514" y="65388"/>
                  </a:lnTo>
                  <a:lnTo>
                    <a:pt x="62822" y="68992"/>
                  </a:lnTo>
                  <a:lnTo>
                    <a:pt x="68075" y="72982"/>
                  </a:lnTo>
                  <a:lnTo>
                    <a:pt x="73959" y="77230"/>
                  </a:lnTo>
                  <a:lnTo>
                    <a:pt x="79468" y="81649"/>
                  </a:lnTo>
                  <a:lnTo>
                    <a:pt x="84729" y="86182"/>
                  </a:lnTo>
                  <a:lnTo>
                    <a:pt x="89823" y="90792"/>
                  </a:lnTo>
                  <a:lnTo>
                    <a:pt x="94014" y="95453"/>
                  </a:lnTo>
                  <a:lnTo>
                    <a:pt x="97601" y="100148"/>
                  </a:lnTo>
                  <a:lnTo>
                    <a:pt x="100786" y="104865"/>
                  </a:lnTo>
                  <a:lnTo>
                    <a:pt x="105291" y="109598"/>
                  </a:lnTo>
                  <a:lnTo>
                    <a:pt x="110675" y="114340"/>
                  </a:lnTo>
                  <a:lnTo>
                    <a:pt x="116646" y="119089"/>
                  </a:lnTo>
                  <a:lnTo>
                    <a:pt x="121420" y="123843"/>
                  </a:lnTo>
                  <a:lnTo>
                    <a:pt x="125397" y="128599"/>
                  </a:lnTo>
                  <a:lnTo>
                    <a:pt x="128842" y="133358"/>
                  </a:lnTo>
                  <a:lnTo>
                    <a:pt x="131933" y="137324"/>
                  </a:lnTo>
                  <a:lnTo>
                    <a:pt x="134786" y="140762"/>
                  </a:lnTo>
                  <a:lnTo>
                    <a:pt x="137483" y="143847"/>
                  </a:lnTo>
                  <a:lnTo>
                    <a:pt x="140868" y="146698"/>
                  </a:lnTo>
                  <a:lnTo>
                    <a:pt x="144712" y="149392"/>
                  </a:lnTo>
                  <a:lnTo>
                    <a:pt x="148862" y="151982"/>
                  </a:lnTo>
                  <a:lnTo>
                    <a:pt x="152423" y="155296"/>
                  </a:lnTo>
                  <a:lnTo>
                    <a:pt x="155590" y="159093"/>
                  </a:lnTo>
                  <a:lnTo>
                    <a:pt x="158496" y="163212"/>
                  </a:lnTo>
                  <a:lnTo>
                    <a:pt x="161226" y="166752"/>
                  </a:lnTo>
                  <a:lnTo>
                    <a:pt x="163841" y="169905"/>
                  </a:lnTo>
                  <a:lnTo>
                    <a:pt x="166377" y="172801"/>
                  </a:lnTo>
                  <a:lnTo>
                    <a:pt x="168862" y="174732"/>
                  </a:lnTo>
                  <a:lnTo>
                    <a:pt x="173739" y="176877"/>
                  </a:lnTo>
                  <a:lnTo>
                    <a:pt x="178553" y="179947"/>
                  </a:lnTo>
                  <a:lnTo>
                    <a:pt x="184319" y="184594"/>
                  </a:lnTo>
                  <a:lnTo>
                    <a:pt x="187224" y="185229"/>
                  </a:lnTo>
                  <a:lnTo>
                    <a:pt x="189110" y="185398"/>
                  </a:lnTo>
                  <a:lnTo>
                    <a:pt x="190367" y="186305"/>
                  </a:lnTo>
                  <a:lnTo>
                    <a:pt x="191205" y="187703"/>
                  </a:lnTo>
                  <a:lnTo>
                    <a:pt x="192882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119"/>
            <p:cNvSpPr/>
            <p:nvPr/>
          </p:nvSpPr>
          <p:spPr>
            <a:xfrm>
              <a:off x="5600700" y="1264443"/>
              <a:ext cx="171451" cy="150020"/>
            </a:xfrm>
            <a:custGeom>
              <a:avLst/>
              <a:gdLst/>
              <a:ahLst/>
              <a:cxnLst/>
              <a:rect l="0" t="0" r="0" b="0"/>
              <a:pathLst>
                <a:path w="171451" h="150020">
                  <a:moveTo>
                    <a:pt x="171450" y="0"/>
                  </a:moveTo>
                  <a:lnTo>
                    <a:pt x="161507" y="0"/>
                  </a:lnTo>
                  <a:lnTo>
                    <a:pt x="160058" y="794"/>
                  </a:lnTo>
                  <a:lnTo>
                    <a:pt x="159093" y="2117"/>
                  </a:lnTo>
                  <a:lnTo>
                    <a:pt x="158449" y="3793"/>
                  </a:lnTo>
                  <a:lnTo>
                    <a:pt x="157226" y="4910"/>
                  </a:lnTo>
                  <a:lnTo>
                    <a:pt x="155618" y="5655"/>
                  </a:lnTo>
                  <a:lnTo>
                    <a:pt x="153751" y="6151"/>
                  </a:lnTo>
                  <a:lnTo>
                    <a:pt x="149561" y="8819"/>
                  </a:lnTo>
                  <a:lnTo>
                    <a:pt x="144259" y="13445"/>
                  </a:lnTo>
                  <a:lnTo>
                    <a:pt x="136611" y="20792"/>
                  </a:lnTo>
                  <a:lnTo>
                    <a:pt x="132348" y="24180"/>
                  </a:lnTo>
                  <a:lnTo>
                    <a:pt x="127920" y="27233"/>
                  </a:lnTo>
                  <a:lnTo>
                    <a:pt x="123380" y="30061"/>
                  </a:lnTo>
                  <a:lnTo>
                    <a:pt x="119559" y="33535"/>
                  </a:lnTo>
                  <a:lnTo>
                    <a:pt x="116218" y="37438"/>
                  </a:lnTo>
                  <a:lnTo>
                    <a:pt x="113198" y="41627"/>
                  </a:lnTo>
                  <a:lnTo>
                    <a:pt x="108802" y="46008"/>
                  </a:lnTo>
                  <a:lnTo>
                    <a:pt x="103491" y="50516"/>
                  </a:lnTo>
                  <a:lnTo>
                    <a:pt x="97569" y="55109"/>
                  </a:lnTo>
                  <a:lnTo>
                    <a:pt x="92033" y="59758"/>
                  </a:lnTo>
                  <a:lnTo>
                    <a:pt x="86755" y="64445"/>
                  </a:lnTo>
                  <a:lnTo>
                    <a:pt x="76658" y="73886"/>
                  </a:lnTo>
                  <a:lnTo>
                    <a:pt x="57240" y="92882"/>
                  </a:lnTo>
                  <a:lnTo>
                    <a:pt x="27609" y="122415"/>
                  </a:lnTo>
                  <a:lnTo>
                    <a:pt x="23963" y="125266"/>
                  </a:lnTo>
                  <a:lnTo>
                    <a:pt x="19944" y="127961"/>
                  </a:lnTo>
                  <a:lnTo>
                    <a:pt x="15677" y="130551"/>
                  </a:lnTo>
                  <a:lnTo>
                    <a:pt x="12832" y="133072"/>
                  </a:lnTo>
                  <a:lnTo>
                    <a:pt x="10936" y="135546"/>
                  </a:lnTo>
                  <a:lnTo>
                    <a:pt x="9672" y="137989"/>
                  </a:lnTo>
                  <a:lnTo>
                    <a:pt x="8035" y="140411"/>
                  </a:lnTo>
                  <a:lnTo>
                    <a:pt x="6150" y="142820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120"/>
            <p:cNvSpPr/>
            <p:nvPr/>
          </p:nvSpPr>
          <p:spPr>
            <a:xfrm>
              <a:off x="5865018" y="1321593"/>
              <a:ext cx="164308" cy="14289"/>
            </a:xfrm>
            <a:custGeom>
              <a:avLst/>
              <a:gdLst/>
              <a:ahLst/>
              <a:cxnLst/>
              <a:rect l="0" t="0" r="0" b="0"/>
              <a:pathLst>
                <a:path w="164308" h="14289">
                  <a:moveTo>
                    <a:pt x="0" y="14288"/>
                  </a:moveTo>
                  <a:lnTo>
                    <a:pt x="16793" y="14288"/>
                  </a:lnTo>
                  <a:lnTo>
                    <a:pt x="19133" y="13494"/>
                  </a:lnTo>
                  <a:lnTo>
                    <a:pt x="21487" y="12171"/>
                  </a:lnTo>
                  <a:lnTo>
                    <a:pt x="23850" y="10495"/>
                  </a:lnTo>
                  <a:lnTo>
                    <a:pt x="27012" y="9378"/>
                  </a:lnTo>
                  <a:lnTo>
                    <a:pt x="30708" y="8634"/>
                  </a:lnTo>
                  <a:lnTo>
                    <a:pt x="34760" y="8137"/>
                  </a:lnTo>
                  <a:lnTo>
                    <a:pt x="38255" y="7806"/>
                  </a:lnTo>
                  <a:lnTo>
                    <a:pt x="41378" y="7585"/>
                  </a:lnTo>
                  <a:lnTo>
                    <a:pt x="44255" y="7438"/>
                  </a:lnTo>
                  <a:lnTo>
                    <a:pt x="51684" y="7275"/>
                  </a:lnTo>
                  <a:lnTo>
                    <a:pt x="129646" y="7144"/>
                  </a:lnTo>
                  <a:lnTo>
                    <a:pt x="133262" y="6350"/>
                  </a:lnTo>
                  <a:lnTo>
                    <a:pt x="137260" y="5027"/>
                  </a:lnTo>
                  <a:lnTo>
                    <a:pt x="141513" y="3352"/>
                  </a:lnTo>
                  <a:lnTo>
                    <a:pt x="145142" y="2235"/>
                  </a:lnTo>
                  <a:lnTo>
                    <a:pt x="148355" y="1490"/>
                  </a:lnTo>
                  <a:lnTo>
                    <a:pt x="151291" y="993"/>
                  </a:lnTo>
                  <a:lnTo>
                    <a:pt x="154042" y="662"/>
                  </a:lnTo>
                  <a:lnTo>
                    <a:pt x="156670" y="442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121"/>
            <p:cNvSpPr/>
            <p:nvPr/>
          </p:nvSpPr>
          <p:spPr>
            <a:xfrm>
              <a:off x="6150768" y="1193014"/>
              <a:ext cx="196637" cy="213972"/>
            </a:xfrm>
            <a:custGeom>
              <a:avLst/>
              <a:gdLst/>
              <a:ahLst/>
              <a:cxnLst/>
              <a:rect l="0" t="0" r="0" b="0"/>
              <a:pathLst>
                <a:path w="196637" h="213972">
                  <a:moveTo>
                    <a:pt x="0" y="7136"/>
                  </a:moveTo>
                  <a:lnTo>
                    <a:pt x="3793" y="3343"/>
                  </a:lnTo>
                  <a:lnTo>
                    <a:pt x="5703" y="2226"/>
                  </a:lnTo>
                  <a:lnTo>
                    <a:pt x="9943" y="985"/>
                  </a:lnTo>
                  <a:lnTo>
                    <a:pt x="14473" y="433"/>
                  </a:lnTo>
                  <a:lnTo>
                    <a:pt x="19927" y="188"/>
                  </a:lnTo>
                  <a:lnTo>
                    <a:pt x="36362" y="31"/>
                  </a:lnTo>
                  <a:lnTo>
                    <a:pt x="58689" y="0"/>
                  </a:lnTo>
                  <a:lnTo>
                    <a:pt x="65320" y="791"/>
                  </a:lnTo>
                  <a:lnTo>
                    <a:pt x="72121" y="2112"/>
                  </a:lnTo>
                  <a:lnTo>
                    <a:pt x="79037" y="3786"/>
                  </a:lnTo>
                  <a:lnTo>
                    <a:pt x="85236" y="4903"/>
                  </a:lnTo>
                  <a:lnTo>
                    <a:pt x="90955" y="5647"/>
                  </a:lnTo>
                  <a:lnTo>
                    <a:pt x="96356" y="6143"/>
                  </a:lnTo>
                  <a:lnTo>
                    <a:pt x="101543" y="6474"/>
                  </a:lnTo>
                  <a:lnTo>
                    <a:pt x="111541" y="6842"/>
                  </a:lnTo>
                  <a:lnTo>
                    <a:pt x="116429" y="7733"/>
                  </a:lnTo>
                  <a:lnTo>
                    <a:pt x="121276" y="9121"/>
                  </a:lnTo>
                  <a:lnTo>
                    <a:pt x="126094" y="10841"/>
                  </a:lnTo>
                  <a:lnTo>
                    <a:pt x="130101" y="12781"/>
                  </a:lnTo>
                  <a:lnTo>
                    <a:pt x="133565" y="14868"/>
                  </a:lnTo>
                  <a:lnTo>
                    <a:pt x="139531" y="19303"/>
                  </a:lnTo>
                  <a:lnTo>
                    <a:pt x="144829" y="23921"/>
                  </a:lnTo>
                  <a:lnTo>
                    <a:pt x="146559" y="26263"/>
                  </a:lnTo>
                  <a:lnTo>
                    <a:pt x="148481" y="30982"/>
                  </a:lnTo>
                  <a:lnTo>
                    <a:pt x="148200" y="33352"/>
                  </a:lnTo>
                  <a:lnTo>
                    <a:pt x="147219" y="35726"/>
                  </a:lnTo>
                  <a:lnTo>
                    <a:pt x="144012" y="40480"/>
                  </a:lnTo>
                  <a:lnTo>
                    <a:pt x="139941" y="45239"/>
                  </a:lnTo>
                  <a:lnTo>
                    <a:pt x="133369" y="52116"/>
                  </a:lnTo>
                  <a:lnTo>
                    <a:pt x="129394" y="56172"/>
                  </a:lnTo>
                  <a:lnTo>
                    <a:pt x="124363" y="59671"/>
                  </a:lnTo>
                  <a:lnTo>
                    <a:pt x="118627" y="62796"/>
                  </a:lnTo>
                  <a:lnTo>
                    <a:pt x="106699" y="68386"/>
                  </a:lnTo>
                  <a:lnTo>
                    <a:pt x="96105" y="73516"/>
                  </a:lnTo>
                  <a:lnTo>
                    <a:pt x="90264" y="75996"/>
                  </a:lnTo>
                  <a:lnTo>
                    <a:pt x="83989" y="78442"/>
                  </a:lnTo>
                  <a:lnTo>
                    <a:pt x="77424" y="80867"/>
                  </a:lnTo>
                  <a:lnTo>
                    <a:pt x="72254" y="83277"/>
                  </a:lnTo>
                  <a:lnTo>
                    <a:pt x="68013" y="85678"/>
                  </a:lnTo>
                  <a:lnTo>
                    <a:pt x="64392" y="88072"/>
                  </a:lnTo>
                  <a:lnTo>
                    <a:pt x="60391" y="90462"/>
                  </a:lnTo>
                  <a:lnTo>
                    <a:pt x="56136" y="92849"/>
                  </a:lnTo>
                  <a:lnTo>
                    <a:pt x="51711" y="95234"/>
                  </a:lnTo>
                  <a:lnTo>
                    <a:pt x="47968" y="97618"/>
                  </a:lnTo>
                  <a:lnTo>
                    <a:pt x="44679" y="100001"/>
                  </a:lnTo>
                  <a:lnTo>
                    <a:pt x="41692" y="102383"/>
                  </a:lnTo>
                  <a:lnTo>
                    <a:pt x="36257" y="105030"/>
                  </a:lnTo>
                  <a:lnTo>
                    <a:pt x="29025" y="107024"/>
                  </a:lnTo>
                  <a:lnTo>
                    <a:pt x="34367" y="107124"/>
                  </a:lnTo>
                  <a:lnTo>
                    <a:pt x="49172" y="107145"/>
                  </a:lnTo>
                  <a:lnTo>
                    <a:pt x="53419" y="106352"/>
                  </a:lnTo>
                  <a:lnTo>
                    <a:pt x="57838" y="105030"/>
                  </a:lnTo>
                  <a:lnTo>
                    <a:pt x="62371" y="103355"/>
                  </a:lnTo>
                  <a:lnTo>
                    <a:pt x="67775" y="102238"/>
                  </a:lnTo>
                  <a:lnTo>
                    <a:pt x="73758" y="101493"/>
                  </a:lnTo>
                  <a:lnTo>
                    <a:pt x="80129" y="100997"/>
                  </a:lnTo>
                  <a:lnTo>
                    <a:pt x="85963" y="100666"/>
                  </a:lnTo>
                  <a:lnTo>
                    <a:pt x="96679" y="100298"/>
                  </a:lnTo>
                  <a:lnTo>
                    <a:pt x="115429" y="100091"/>
                  </a:lnTo>
                  <a:lnTo>
                    <a:pt x="121403" y="100856"/>
                  </a:lnTo>
                  <a:lnTo>
                    <a:pt x="126973" y="102160"/>
                  </a:lnTo>
                  <a:lnTo>
                    <a:pt x="132274" y="103822"/>
                  </a:lnTo>
                  <a:lnTo>
                    <a:pt x="137395" y="105725"/>
                  </a:lnTo>
                  <a:lnTo>
                    <a:pt x="142397" y="107787"/>
                  </a:lnTo>
                  <a:lnTo>
                    <a:pt x="147319" y="109955"/>
                  </a:lnTo>
                  <a:lnTo>
                    <a:pt x="152188" y="111401"/>
                  </a:lnTo>
                  <a:lnTo>
                    <a:pt x="157021" y="112364"/>
                  </a:lnTo>
                  <a:lnTo>
                    <a:pt x="161831" y="113007"/>
                  </a:lnTo>
                  <a:lnTo>
                    <a:pt x="166625" y="114229"/>
                  </a:lnTo>
                  <a:lnTo>
                    <a:pt x="171408" y="115837"/>
                  </a:lnTo>
                  <a:lnTo>
                    <a:pt x="176185" y="117703"/>
                  </a:lnTo>
                  <a:lnTo>
                    <a:pt x="180163" y="120535"/>
                  </a:lnTo>
                  <a:lnTo>
                    <a:pt x="183609" y="124010"/>
                  </a:lnTo>
                  <a:lnTo>
                    <a:pt x="186700" y="127914"/>
                  </a:lnTo>
                  <a:lnTo>
                    <a:pt x="190134" y="134369"/>
                  </a:lnTo>
                  <a:lnTo>
                    <a:pt x="191050" y="137202"/>
                  </a:lnTo>
                  <a:lnTo>
                    <a:pt x="194185" y="142466"/>
                  </a:lnTo>
                  <a:lnTo>
                    <a:pt x="196131" y="144981"/>
                  </a:lnTo>
                  <a:lnTo>
                    <a:pt x="196636" y="147451"/>
                  </a:lnTo>
                  <a:lnTo>
                    <a:pt x="196178" y="149892"/>
                  </a:lnTo>
                  <a:lnTo>
                    <a:pt x="193553" y="155514"/>
                  </a:lnTo>
                  <a:lnTo>
                    <a:pt x="189741" y="163304"/>
                  </a:lnTo>
                  <a:lnTo>
                    <a:pt x="185400" y="169942"/>
                  </a:lnTo>
                  <a:lnTo>
                    <a:pt x="180032" y="176331"/>
                  </a:lnTo>
                  <a:lnTo>
                    <a:pt x="172354" y="184463"/>
                  </a:lnTo>
                  <a:lnTo>
                    <a:pt x="168084" y="188060"/>
                  </a:lnTo>
                  <a:lnTo>
                    <a:pt x="163650" y="191252"/>
                  </a:lnTo>
                  <a:lnTo>
                    <a:pt x="159106" y="194174"/>
                  </a:lnTo>
                  <a:lnTo>
                    <a:pt x="154490" y="196915"/>
                  </a:lnTo>
                  <a:lnTo>
                    <a:pt x="149824" y="199536"/>
                  </a:lnTo>
                  <a:lnTo>
                    <a:pt x="145127" y="202078"/>
                  </a:lnTo>
                  <a:lnTo>
                    <a:pt x="139614" y="203772"/>
                  </a:lnTo>
                  <a:lnTo>
                    <a:pt x="133557" y="204902"/>
                  </a:lnTo>
                  <a:lnTo>
                    <a:pt x="127138" y="205654"/>
                  </a:lnTo>
                  <a:lnTo>
                    <a:pt x="121271" y="206950"/>
                  </a:lnTo>
                  <a:lnTo>
                    <a:pt x="115773" y="208608"/>
                  </a:lnTo>
                  <a:lnTo>
                    <a:pt x="110519" y="210507"/>
                  </a:lnTo>
                  <a:lnTo>
                    <a:pt x="105430" y="211773"/>
                  </a:lnTo>
                  <a:lnTo>
                    <a:pt x="100449" y="212616"/>
                  </a:lnTo>
                  <a:lnTo>
                    <a:pt x="95541" y="213179"/>
                  </a:lnTo>
                  <a:lnTo>
                    <a:pt x="91475" y="213554"/>
                  </a:lnTo>
                  <a:lnTo>
                    <a:pt x="87971" y="213804"/>
                  </a:lnTo>
                  <a:lnTo>
                    <a:pt x="84842" y="213971"/>
                  </a:lnTo>
                  <a:lnTo>
                    <a:pt x="81167" y="213288"/>
                  </a:lnTo>
                  <a:lnTo>
                    <a:pt x="77130" y="212039"/>
                  </a:lnTo>
                  <a:lnTo>
                    <a:pt x="72852" y="210413"/>
                  </a:lnTo>
                  <a:lnTo>
                    <a:pt x="69205" y="209329"/>
                  </a:lnTo>
                  <a:lnTo>
                    <a:pt x="65981" y="208606"/>
                  </a:lnTo>
                  <a:lnTo>
                    <a:pt x="63037" y="208124"/>
                  </a:lnTo>
                  <a:lnTo>
                    <a:pt x="61075" y="207009"/>
                  </a:lnTo>
                  <a:lnTo>
                    <a:pt x="59767" y="205472"/>
                  </a:lnTo>
                  <a:lnTo>
                    <a:pt x="58895" y="203654"/>
                  </a:lnTo>
                  <a:lnTo>
                    <a:pt x="57520" y="202441"/>
                  </a:lnTo>
                  <a:lnTo>
                    <a:pt x="55809" y="201633"/>
                  </a:lnTo>
                  <a:lnTo>
                    <a:pt x="53875" y="201094"/>
                  </a:lnTo>
                  <a:lnTo>
                    <a:pt x="52585" y="199941"/>
                  </a:lnTo>
                  <a:lnTo>
                    <a:pt x="51726" y="198379"/>
                  </a:lnTo>
                  <a:lnTo>
                    <a:pt x="50107" y="193195"/>
                  </a:lnTo>
                  <a:lnTo>
                    <a:pt x="50051" y="190900"/>
                  </a:lnTo>
                  <a:lnTo>
                    <a:pt x="50007" y="1857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122"/>
            <p:cNvSpPr/>
            <p:nvPr/>
          </p:nvSpPr>
          <p:spPr>
            <a:xfrm>
              <a:off x="6400811" y="1092993"/>
              <a:ext cx="200015" cy="407195"/>
            </a:xfrm>
            <a:custGeom>
              <a:avLst/>
              <a:gdLst/>
              <a:ahLst/>
              <a:cxnLst/>
              <a:rect l="0" t="0" r="0" b="0"/>
              <a:pathLst>
                <a:path w="200015" h="407195">
                  <a:moveTo>
                    <a:pt x="150007" y="0"/>
                  </a:moveTo>
                  <a:lnTo>
                    <a:pt x="142950" y="0"/>
                  </a:lnTo>
                  <a:lnTo>
                    <a:pt x="139097" y="3793"/>
                  </a:lnTo>
                  <a:lnTo>
                    <a:pt x="137972" y="5703"/>
                  </a:lnTo>
                  <a:lnTo>
                    <a:pt x="136720" y="9943"/>
                  </a:lnTo>
                  <a:lnTo>
                    <a:pt x="134800" y="12185"/>
                  </a:lnTo>
                  <a:lnTo>
                    <a:pt x="131931" y="14474"/>
                  </a:lnTo>
                  <a:lnTo>
                    <a:pt x="128431" y="16793"/>
                  </a:lnTo>
                  <a:lnTo>
                    <a:pt x="122426" y="21487"/>
                  </a:lnTo>
                  <a:lnTo>
                    <a:pt x="116318" y="27012"/>
                  </a:lnTo>
                  <a:lnTo>
                    <a:pt x="108311" y="34760"/>
                  </a:lnTo>
                  <a:lnTo>
                    <a:pt x="104747" y="39048"/>
                  </a:lnTo>
                  <a:lnTo>
                    <a:pt x="98671" y="48047"/>
                  </a:lnTo>
                  <a:lnTo>
                    <a:pt x="95145" y="51875"/>
                  </a:lnTo>
                  <a:lnTo>
                    <a:pt x="91208" y="55221"/>
                  </a:lnTo>
                  <a:lnTo>
                    <a:pt x="86995" y="58245"/>
                  </a:lnTo>
                  <a:lnTo>
                    <a:pt x="82599" y="61849"/>
                  </a:lnTo>
                  <a:lnTo>
                    <a:pt x="78081" y="65839"/>
                  </a:lnTo>
                  <a:lnTo>
                    <a:pt x="73481" y="70086"/>
                  </a:lnTo>
                  <a:lnTo>
                    <a:pt x="69621" y="74506"/>
                  </a:lnTo>
                  <a:lnTo>
                    <a:pt x="66254" y="79039"/>
                  </a:lnTo>
                  <a:lnTo>
                    <a:pt x="51354" y="101514"/>
                  </a:lnTo>
                  <a:lnTo>
                    <a:pt x="47726" y="107364"/>
                  </a:lnTo>
                  <a:lnTo>
                    <a:pt x="41578" y="118097"/>
                  </a:lnTo>
                  <a:lnTo>
                    <a:pt x="36200" y="130275"/>
                  </a:lnTo>
                  <a:lnTo>
                    <a:pt x="30370" y="142831"/>
                  </a:lnTo>
                  <a:lnTo>
                    <a:pt x="26593" y="148402"/>
                  </a:lnTo>
                  <a:lnTo>
                    <a:pt x="22487" y="153704"/>
                  </a:lnTo>
                  <a:lnTo>
                    <a:pt x="18956" y="159619"/>
                  </a:lnTo>
                  <a:lnTo>
                    <a:pt x="15808" y="165944"/>
                  </a:lnTo>
                  <a:lnTo>
                    <a:pt x="10195" y="178528"/>
                  </a:lnTo>
                  <a:lnTo>
                    <a:pt x="5054" y="189413"/>
                  </a:lnTo>
                  <a:lnTo>
                    <a:pt x="2240" y="201659"/>
                  </a:lnTo>
                  <a:lnTo>
                    <a:pt x="1489" y="208258"/>
                  </a:lnTo>
                  <a:lnTo>
                    <a:pt x="989" y="215039"/>
                  </a:lnTo>
                  <a:lnTo>
                    <a:pt x="656" y="221940"/>
                  </a:lnTo>
                  <a:lnTo>
                    <a:pt x="285" y="235165"/>
                  </a:lnTo>
                  <a:lnTo>
                    <a:pt x="28" y="261548"/>
                  </a:lnTo>
                  <a:lnTo>
                    <a:pt x="0" y="276110"/>
                  </a:lnTo>
                  <a:lnTo>
                    <a:pt x="2110" y="287816"/>
                  </a:lnTo>
                  <a:lnTo>
                    <a:pt x="4900" y="300162"/>
                  </a:lnTo>
                  <a:lnTo>
                    <a:pt x="6140" y="310941"/>
                  </a:lnTo>
                  <a:lnTo>
                    <a:pt x="8808" y="321023"/>
                  </a:lnTo>
                  <a:lnTo>
                    <a:pt x="10631" y="325934"/>
                  </a:lnTo>
                  <a:lnTo>
                    <a:pt x="13433" y="330002"/>
                  </a:lnTo>
                  <a:lnTo>
                    <a:pt x="16889" y="333508"/>
                  </a:lnTo>
                  <a:lnTo>
                    <a:pt x="20781" y="336639"/>
                  </a:lnTo>
                  <a:lnTo>
                    <a:pt x="24963" y="339520"/>
                  </a:lnTo>
                  <a:lnTo>
                    <a:pt x="29338" y="342234"/>
                  </a:lnTo>
                  <a:lnTo>
                    <a:pt x="33842" y="344837"/>
                  </a:lnTo>
                  <a:lnTo>
                    <a:pt x="38433" y="348160"/>
                  </a:lnTo>
                  <a:lnTo>
                    <a:pt x="43080" y="351963"/>
                  </a:lnTo>
                  <a:lnTo>
                    <a:pt x="47767" y="356086"/>
                  </a:lnTo>
                  <a:lnTo>
                    <a:pt x="52478" y="359628"/>
                  </a:lnTo>
                  <a:lnTo>
                    <a:pt x="57207" y="362784"/>
                  </a:lnTo>
                  <a:lnTo>
                    <a:pt x="61946" y="365681"/>
                  </a:lnTo>
                  <a:lnTo>
                    <a:pt x="66694" y="368406"/>
                  </a:lnTo>
                  <a:lnTo>
                    <a:pt x="76202" y="373551"/>
                  </a:lnTo>
                  <a:lnTo>
                    <a:pt x="90480" y="380910"/>
                  </a:lnTo>
                  <a:lnTo>
                    <a:pt x="96035" y="383321"/>
                  </a:lnTo>
                  <a:lnTo>
                    <a:pt x="102119" y="385723"/>
                  </a:lnTo>
                  <a:lnTo>
                    <a:pt x="108557" y="388117"/>
                  </a:lnTo>
                  <a:lnTo>
                    <a:pt x="114437" y="389714"/>
                  </a:lnTo>
                  <a:lnTo>
                    <a:pt x="119943" y="390778"/>
                  </a:lnTo>
                  <a:lnTo>
                    <a:pt x="125202" y="391487"/>
                  </a:lnTo>
                  <a:lnTo>
                    <a:pt x="129502" y="392754"/>
                  </a:lnTo>
                  <a:lnTo>
                    <a:pt x="133162" y="394392"/>
                  </a:lnTo>
                  <a:lnTo>
                    <a:pt x="136396" y="396278"/>
                  </a:lnTo>
                  <a:lnTo>
                    <a:pt x="140140" y="397536"/>
                  </a:lnTo>
                  <a:lnTo>
                    <a:pt x="144222" y="398374"/>
                  </a:lnTo>
                  <a:lnTo>
                    <a:pt x="148531" y="398933"/>
                  </a:lnTo>
                  <a:lnTo>
                    <a:pt x="152992" y="399305"/>
                  </a:lnTo>
                  <a:lnTo>
                    <a:pt x="157554" y="399554"/>
                  </a:lnTo>
                  <a:lnTo>
                    <a:pt x="162182" y="399719"/>
                  </a:lnTo>
                  <a:lnTo>
                    <a:pt x="166061" y="400623"/>
                  </a:lnTo>
                  <a:lnTo>
                    <a:pt x="169441" y="402020"/>
                  </a:lnTo>
                  <a:lnTo>
                    <a:pt x="175313" y="404894"/>
                  </a:lnTo>
                  <a:lnTo>
                    <a:pt x="180569" y="406172"/>
                  </a:lnTo>
                  <a:lnTo>
                    <a:pt x="185501" y="406992"/>
                  </a:lnTo>
                  <a:lnTo>
                    <a:pt x="191743" y="407168"/>
                  </a:lnTo>
                  <a:lnTo>
                    <a:pt x="200014" y="4071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123"/>
            <p:cNvSpPr/>
            <p:nvPr/>
          </p:nvSpPr>
          <p:spPr>
            <a:xfrm>
              <a:off x="6593681" y="1185862"/>
              <a:ext cx="192880" cy="221428"/>
            </a:xfrm>
            <a:custGeom>
              <a:avLst/>
              <a:gdLst/>
              <a:ahLst/>
              <a:cxnLst/>
              <a:rect l="0" t="0" r="0" b="0"/>
              <a:pathLst>
                <a:path w="192880" h="221428">
                  <a:moveTo>
                    <a:pt x="0" y="64294"/>
                  </a:moveTo>
                  <a:lnTo>
                    <a:pt x="0" y="75143"/>
                  </a:lnTo>
                  <a:lnTo>
                    <a:pt x="794" y="76289"/>
                  </a:lnTo>
                  <a:lnTo>
                    <a:pt x="2117" y="77053"/>
                  </a:lnTo>
                  <a:lnTo>
                    <a:pt x="7141" y="78581"/>
                  </a:lnTo>
                  <a:lnTo>
                    <a:pt x="7144" y="68638"/>
                  </a:lnTo>
                  <a:lnTo>
                    <a:pt x="6350" y="66396"/>
                  </a:lnTo>
                  <a:lnTo>
                    <a:pt x="3351" y="61789"/>
                  </a:lnTo>
                  <a:lnTo>
                    <a:pt x="1490" y="57095"/>
                  </a:lnTo>
                  <a:lnTo>
                    <a:pt x="662" y="52363"/>
                  </a:lnTo>
                  <a:lnTo>
                    <a:pt x="294" y="47614"/>
                  </a:lnTo>
                  <a:lnTo>
                    <a:pt x="131" y="42858"/>
                  </a:lnTo>
                  <a:lnTo>
                    <a:pt x="39" y="33601"/>
                  </a:lnTo>
                  <a:lnTo>
                    <a:pt x="2" y="18351"/>
                  </a:lnTo>
                  <a:lnTo>
                    <a:pt x="796" y="16203"/>
                  </a:lnTo>
                  <a:lnTo>
                    <a:pt x="4910" y="9387"/>
                  </a:lnTo>
                  <a:lnTo>
                    <a:pt x="6151" y="4701"/>
                  </a:lnTo>
                  <a:lnTo>
                    <a:pt x="7275" y="3134"/>
                  </a:lnTo>
                  <a:lnTo>
                    <a:pt x="8819" y="2089"/>
                  </a:lnTo>
                  <a:lnTo>
                    <a:pt x="13207" y="413"/>
                  </a:lnTo>
                  <a:lnTo>
                    <a:pt x="17759" y="122"/>
                  </a:lnTo>
                  <a:lnTo>
                    <a:pt x="48770" y="3"/>
                  </a:lnTo>
                  <a:lnTo>
                    <a:pt x="166269" y="0"/>
                  </a:lnTo>
                  <a:lnTo>
                    <a:pt x="168790" y="794"/>
                  </a:lnTo>
                  <a:lnTo>
                    <a:pt x="173707" y="3792"/>
                  </a:lnTo>
                  <a:lnTo>
                    <a:pt x="178538" y="5654"/>
                  </a:lnTo>
                  <a:lnTo>
                    <a:pt x="184315" y="6850"/>
                  </a:lnTo>
                  <a:lnTo>
                    <a:pt x="189108" y="7057"/>
                  </a:lnTo>
                  <a:lnTo>
                    <a:pt x="190366" y="7879"/>
                  </a:lnTo>
                  <a:lnTo>
                    <a:pt x="191204" y="9222"/>
                  </a:lnTo>
                  <a:lnTo>
                    <a:pt x="192549" y="13287"/>
                  </a:lnTo>
                  <a:lnTo>
                    <a:pt x="192816" y="19793"/>
                  </a:lnTo>
                  <a:lnTo>
                    <a:pt x="192879" y="44280"/>
                  </a:lnTo>
                  <a:lnTo>
                    <a:pt x="192086" y="47776"/>
                  </a:lnTo>
                  <a:lnTo>
                    <a:pt x="190763" y="51695"/>
                  </a:lnTo>
                  <a:lnTo>
                    <a:pt x="189088" y="55894"/>
                  </a:lnTo>
                  <a:lnTo>
                    <a:pt x="187971" y="60282"/>
                  </a:lnTo>
                  <a:lnTo>
                    <a:pt x="187227" y="64794"/>
                  </a:lnTo>
                  <a:lnTo>
                    <a:pt x="186730" y="69390"/>
                  </a:lnTo>
                  <a:lnTo>
                    <a:pt x="186399" y="74041"/>
                  </a:lnTo>
                  <a:lnTo>
                    <a:pt x="186178" y="78729"/>
                  </a:lnTo>
                  <a:lnTo>
                    <a:pt x="186031" y="83443"/>
                  </a:lnTo>
                  <a:lnTo>
                    <a:pt x="185140" y="88966"/>
                  </a:lnTo>
                  <a:lnTo>
                    <a:pt x="183751" y="95029"/>
                  </a:lnTo>
                  <a:lnTo>
                    <a:pt x="182032" y="101453"/>
                  </a:lnTo>
                  <a:lnTo>
                    <a:pt x="180886" y="107323"/>
                  </a:lnTo>
                  <a:lnTo>
                    <a:pt x="180122" y="112824"/>
                  </a:lnTo>
                  <a:lnTo>
                    <a:pt x="179613" y="118078"/>
                  </a:lnTo>
                  <a:lnTo>
                    <a:pt x="179273" y="123169"/>
                  </a:lnTo>
                  <a:lnTo>
                    <a:pt x="179046" y="128150"/>
                  </a:lnTo>
                  <a:lnTo>
                    <a:pt x="178795" y="137918"/>
                  </a:lnTo>
                  <a:lnTo>
                    <a:pt x="178594" y="221427"/>
                  </a:lnTo>
                  <a:lnTo>
                    <a:pt x="178594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124"/>
            <p:cNvSpPr/>
            <p:nvPr/>
          </p:nvSpPr>
          <p:spPr>
            <a:xfrm>
              <a:off x="6622256" y="1307306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3793" y="28575"/>
                  </a:lnTo>
                  <a:lnTo>
                    <a:pt x="5703" y="27781"/>
                  </a:lnTo>
                  <a:lnTo>
                    <a:pt x="7771" y="26458"/>
                  </a:lnTo>
                  <a:lnTo>
                    <a:pt x="9943" y="24782"/>
                  </a:lnTo>
                  <a:lnTo>
                    <a:pt x="12978" y="23665"/>
                  </a:lnTo>
                  <a:lnTo>
                    <a:pt x="16590" y="22921"/>
                  </a:lnTo>
                  <a:lnTo>
                    <a:pt x="20585" y="22424"/>
                  </a:lnTo>
                  <a:lnTo>
                    <a:pt x="26423" y="22093"/>
                  </a:lnTo>
                  <a:lnTo>
                    <a:pt x="41377" y="21725"/>
                  </a:lnTo>
                  <a:lnTo>
                    <a:pt x="85595" y="21457"/>
                  </a:lnTo>
                  <a:lnTo>
                    <a:pt x="93575" y="20654"/>
                  </a:lnTo>
                  <a:lnTo>
                    <a:pt x="102071" y="19326"/>
                  </a:lnTo>
                  <a:lnTo>
                    <a:pt x="110910" y="17646"/>
                  </a:lnTo>
                  <a:lnTo>
                    <a:pt x="119184" y="16527"/>
                  </a:lnTo>
                  <a:lnTo>
                    <a:pt x="127081" y="15780"/>
                  </a:lnTo>
                  <a:lnTo>
                    <a:pt x="134726" y="15283"/>
                  </a:lnTo>
                  <a:lnTo>
                    <a:pt x="147456" y="14730"/>
                  </a:lnTo>
                  <a:lnTo>
                    <a:pt x="159198" y="14484"/>
                  </a:lnTo>
                  <a:lnTo>
                    <a:pt x="189356" y="14313"/>
                  </a:lnTo>
                  <a:lnTo>
                    <a:pt x="193707" y="13511"/>
                  </a:lnTo>
                  <a:lnTo>
                    <a:pt x="197400" y="12182"/>
                  </a:lnTo>
                  <a:lnTo>
                    <a:pt x="200656" y="10503"/>
                  </a:lnTo>
                  <a:lnTo>
                    <a:pt x="203621" y="8589"/>
                  </a:lnTo>
                  <a:lnTo>
                    <a:pt x="206391" y="6520"/>
                  </a:lnTo>
                  <a:lnTo>
                    <a:pt x="209032" y="4346"/>
                  </a:lnTo>
                  <a:lnTo>
                    <a:pt x="211585" y="2898"/>
                  </a:lnTo>
                  <a:lnTo>
                    <a:pt x="214082" y="1932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125"/>
            <p:cNvSpPr/>
            <p:nvPr/>
          </p:nvSpPr>
          <p:spPr>
            <a:xfrm>
              <a:off x="6843712" y="1121568"/>
              <a:ext cx="206749" cy="378620"/>
            </a:xfrm>
            <a:custGeom>
              <a:avLst/>
              <a:gdLst/>
              <a:ahLst/>
              <a:cxnLst/>
              <a:rect l="0" t="0" r="0" b="0"/>
              <a:pathLst>
                <a:path w="206749" h="378620">
                  <a:moveTo>
                    <a:pt x="0" y="0"/>
                  </a:moveTo>
                  <a:lnTo>
                    <a:pt x="3793" y="3793"/>
                  </a:lnTo>
                  <a:lnTo>
                    <a:pt x="5704" y="4910"/>
                  </a:lnTo>
                  <a:lnTo>
                    <a:pt x="12978" y="7276"/>
                  </a:lnTo>
                  <a:lnTo>
                    <a:pt x="16590" y="8819"/>
                  </a:lnTo>
                  <a:lnTo>
                    <a:pt x="20585" y="10642"/>
                  </a:lnTo>
                  <a:lnTo>
                    <a:pt x="24042" y="12651"/>
                  </a:lnTo>
                  <a:lnTo>
                    <a:pt x="30000" y="17000"/>
                  </a:lnTo>
                  <a:lnTo>
                    <a:pt x="33494" y="19271"/>
                  </a:lnTo>
                  <a:lnTo>
                    <a:pt x="37410" y="21579"/>
                  </a:lnTo>
                  <a:lnTo>
                    <a:pt x="41609" y="23911"/>
                  </a:lnTo>
                  <a:lnTo>
                    <a:pt x="50508" y="28619"/>
                  </a:lnTo>
                  <a:lnTo>
                    <a:pt x="55104" y="30986"/>
                  </a:lnTo>
                  <a:lnTo>
                    <a:pt x="59754" y="34151"/>
                  </a:lnTo>
                  <a:lnTo>
                    <a:pt x="64443" y="37849"/>
                  </a:lnTo>
                  <a:lnTo>
                    <a:pt x="69155" y="41901"/>
                  </a:lnTo>
                  <a:lnTo>
                    <a:pt x="73092" y="46190"/>
                  </a:lnTo>
                  <a:lnTo>
                    <a:pt x="76509" y="50638"/>
                  </a:lnTo>
                  <a:lnTo>
                    <a:pt x="79580" y="55190"/>
                  </a:lnTo>
                  <a:lnTo>
                    <a:pt x="84010" y="59018"/>
                  </a:lnTo>
                  <a:lnTo>
                    <a:pt x="89344" y="62364"/>
                  </a:lnTo>
                  <a:lnTo>
                    <a:pt x="95282" y="65389"/>
                  </a:lnTo>
                  <a:lnTo>
                    <a:pt x="100827" y="68993"/>
                  </a:lnTo>
                  <a:lnTo>
                    <a:pt x="106112" y="72983"/>
                  </a:lnTo>
                  <a:lnTo>
                    <a:pt x="111223" y="77230"/>
                  </a:lnTo>
                  <a:lnTo>
                    <a:pt x="116217" y="82443"/>
                  </a:lnTo>
                  <a:lnTo>
                    <a:pt x="121134" y="88300"/>
                  </a:lnTo>
                  <a:lnTo>
                    <a:pt x="126000" y="94585"/>
                  </a:lnTo>
                  <a:lnTo>
                    <a:pt x="130832" y="100363"/>
                  </a:lnTo>
                  <a:lnTo>
                    <a:pt x="135640" y="105803"/>
                  </a:lnTo>
                  <a:lnTo>
                    <a:pt x="145216" y="116080"/>
                  </a:lnTo>
                  <a:lnTo>
                    <a:pt x="154763" y="125939"/>
                  </a:lnTo>
                  <a:lnTo>
                    <a:pt x="159532" y="131584"/>
                  </a:lnTo>
                  <a:lnTo>
                    <a:pt x="164298" y="137729"/>
                  </a:lnTo>
                  <a:lnTo>
                    <a:pt x="169063" y="144207"/>
                  </a:lnTo>
                  <a:lnTo>
                    <a:pt x="173034" y="150907"/>
                  </a:lnTo>
                  <a:lnTo>
                    <a:pt x="176474" y="157755"/>
                  </a:lnTo>
                  <a:lnTo>
                    <a:pt x="182414" y="170920"/>
                  </a:lnTo>
                  <a:lnTo>
                    <a:pt x="187700" y="182062"/>
                  </a:lnTo>
                  <a:lnTo>
                    <a:pt x="190221" y="188050"/>
                  </a:lnTo>
                  <a:lnTo>
                    <a:pt x="192695" y="194423"/>
                  </a:lnTo>
                  <a:lnTo>
                    <a:pt x="195138" y="201053"/>
                  </a:lnTo>
                  <a:lnTo>
                    <a:pt x="199970" y="212653"/>
                  </a:lnTo>
                  <a:lnTo>
                    <a:pt x="202370" y="217969"/>
                  </a:lnTo>
                  <a:lnTo>
                    <a:pt x="203969" y="223894"/>
                  </a:lnTo>
                  <a:lnTo>
                    <a:pt x="205036" y="230225"/>
                  </a:lnTo>
                  <a:lnTo>
                    <a:pt x="205746" y="236827"/>
                  </a:lnTo>
                  <a:lnTo>
                    <a:pt x="206537" y="248396"/>
                  </a:lnTo>
                  <a:lnTo>
                    <a:pt x="206748" y="253704"/>
                  </a:lnTo>
                  <a:lnTo>
                    <a:pt x="204865" y="263834"/>
                  </a:lnTo>
                  <a:lnTo>
                    <a:pt x="201382" y="273629"/>
                  </a:lnTo>
                  <a:lnTo>
                    <a:pt x="197189" y="283273"/>
                  </a:lnTo>
                  <a:lnTo>
                    <a:pt x="194796" y="292851"/>
                  </a:lnTo>
                  <a:lnTo>
                    <a:pt x="194158" y="297628"/>
                  </a:lnTo>
                  <a:lnTo>
                    <a:pt x="192145" y="302400"/>
                  </a:lnTo>
                  <a:lnTo>
                    <a:pt x="189215" y="307169"/>
                  </a:lnTo>
                  <a:lnTo>
                    <a:pt x="185675" y="311936"/>
                  </a:lnTo>
                  <a:lnTo>
                    <a:pt x="179625" y="321465"/>
                  </a:lnTo>
                  <a:lnTo>
                    <a:pt x="176900" y="326229"/>
                  </a:lnTo>
                  <a:lnTo>
                    <a:pt x="173496" y="330199"/>
                  </a:lnTo>
                  <a:lnTo>
                    <a:pt x="169638" y="333639"/>
                  </a:lnTo>
                  <a:lnTo>
                    <a:pt x="165480" y="336726"/>
                  </a:lnTo>
                  <a:lnTo>
                    <a:pt x="161914" y="339578"/>
                  </a:lnTo>
                  <a:lnTo>
                    <a:pt x="155835" y="344863"/>
                  </a:lnTo>
                  <a:lnTo>
                    <a:pt x="152309" y="347384"/>
                  </a:lnTo>
                  <a:lnTo>
                    <a:pt x="148370" y="349858"/>
                  </a:lnTo>
                  <a:lnTo>
                    <a:pt x="144157" y="352301"/>
                  </a:lnTo>
                  <a:lnTo>
                    <a:pt x="140555" y="354724"/>
                  </a:lnTo>
                  <a:lnTo>
                    <a:pt x="134436" y="359532"/>
                  </a:lnTo>
                  <a:lnTo>
                    <a:pt x="129070" y="364315"/>
                  </a:lnTo>
                  <a:lnTo>
                    <a:pt x="122950" y="370061"/>
                  </a:lnTo>
                  <a:lnTo>
                    <a:pt x="121655" y="370532"/>
                  </a:lnTo>
                  <a:lnTo>
                    <a:pt x="118097" y="371056"/>
                  </a:lnTo>
                  <a:lnTo>
                    <a:pt x="116832" y="371990"/>
                  </a:lnTo>
                  <a:lnTo>
                    <a:pt x="115987" y="373406"/>
                  </a:lnTo>
                  <a:lnTo>
                    <a:pt x="115426" y="375143"/>
                  </a:lnTo>
                  <a:lnTo>
                    <a:pt x="114257" y="376302"/>
                  </a:lnTo>
                  <a:lnTo>
                    <a:pt x="112684" y="377074"/>
                  </a:lnTo>
                  <a:lnTo>
                    <a:pt x="107156" y="3786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126"/>
            <p:cNvSpPr/>
            <p:nvPr/>
          </p:nvSpPr>
          <p:spPr>
            <a:xfrm>
              <a:off x="7158037" y="1293018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7144"/>
                  </a:moveTo>
                  <a:lnTo>
                    <a:pt x="3793" y="7144"/>
                  </a:lnTo>
                  <a:lnTo>
                    <a:pt x="5704" y="6350"/>
                  </a:lnTo>
                  <a:lnTo>
                    <a:pt x="7771" y="5027"/>
                  </a:lnTo>
                  <a:lnTo>
                    <a:pt x="9943" y="3352"/>
                  </a:lnTo>
                  <a:lnTo>
                    <a:pt x="12185" y="2235"/>
                  </a:lnTo>
                  <a:lnTo>
                    <a:pt x="14474" y="1490"/>
                  </a:lnTo>
                  <a:lnTo>
                    <a:pt x="16793" y="993"/>
                  </a:lnTo>
                  <a:lnTo>
                    <a:pt x="19927" y="662"/>
                  </a:lnTo>
                  <a:lnTo>
                    <a:pt x="23603" y="442"/>
                  </a:lnTo>
                  <a:lnTo>
                    <a:pt x="31921" y="196"/>
                  </a:lnTo>
                  <a:lnTo>
                    <a:pt x="75244" y="8"/>
                  </a:lnTo>
                  <a:lnTo>
                    <a:pt x="140399" y="0"/>
                  </a:lnTo>
                  <a:lnTo>
                    <a:pt x="144399" y="794"/>
                  </a:lnTo>
                  <a:lnTo>
                    <a:pt x="147860" y="2117"/>
                  </a:lnTo>
                  <a:lnTo>
                    <a:pt x="150961" y="3793"/>
                  </a:lnTo>
                  <a:lnTo>
                    <a:pt x="153822" y="4910"/>
                  </a:lnTo>
                  <a:lnTo>
                    <a:pt x="156523" y="5655"/>
                  </a:lnTo>
                  <a:lnTo>
                    <a:pt x="159117" y="6151"/>
                  </a:lnTo>
                  <a:lnTo>
                    <a:pt x="161641" y="6482"/>
                  </a:lnTo>
                  <a:lnTo>
                    <a:pt x="164117" y="6703"/>
                  </a:lnTo>
                  <a:lnTo>
                    <a:pt x="17145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127"/>
            <p:cNvSpPr/>
            <p:nvPr/>
          </p:nvSpPr>
          <p:spPr>
            <a:xfrm>
              <a:off x="7165181" y="1371600"/>
              <a:ext cx="207170" cy="14288"/>
            </a:xfrm>
            <a:custGeom>
              <a:avLst/>
              <a:gdLst/>
              <a:ahLst/>
              <a:cxnLst/>
              <a:rect l="0" t="0" r="0" b="0"/>
              <a:pathLst>
                <a:path w="207170" h="14288">
                  <a:moveTo>
                    <a:pt x="0" y="14287"/>
                  </a:moveTo>
                  <a:lnTo>
                    <a:pt x="31434" y="14287"/>
                  </a:lnTo>
                  <a:lnTo>
                    <a:pt x="37625" y="13493"/>
                  </a:lnTo>
                  <a:lnTo>
                    <a:pt x="44133" y="12170"/>
                  </a:lnTo>
                  <a:lnTo>
                    <a:pt x="50853" y="10495"/>
                  </a:lnTo>
                  <a:lnTo>
                    <a:pt x="57714" y="9378"/>
                  </a:lnTo>
                  <a:lnTo>
                    <a:pt x="64670" y="8633"/>
                  </a:lnTo>
                  <a:lnTo>
                    <a:pt x="71688" y="8136"/>
                  </a:lnTo>
                  <a:lnTo>
                    <a:pt x="79542" y="7805"/>
                  </a:lnTo>
                  <a:lnTo>
                    <a:pt x="96736" y="7437"/>
                  </a:lnTo>
                  <a:lnTo>
                    <a:pt x="104972" y="6546"/>
                  </a:lnTo>
                  <a:lnTo>
                    <a:pt x="112843" y="5157"/>
                  </a:lnTo>
                  <a:lnTo>
                    <a:pt x="120472" y="3438"/>
                  </a:lnTo>
                  <a:lnTo>
                    <a:pt x="127940" y="2292"/>
                  </a:lnTo>
                  <a:lnTo>
                    <a:pt x="135299" y="1528"/>
                  </a:lnTo>
                  <a:lnTo>
                    <a:pt x="142587" y="1018"/>
                  </a:lnTo>
                  <a:lnTo>
                    <a:pt x="149826" y="679"/>
                  </a:lnTo>
                  <a:lnTo>
                    <a:pt x="164221" y="301"/>
                  </a:lnTo>
                  <a:lnTo>
                    <a:pt x="199209" y="11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128"/>
            <p:cNvSpPr/>
            <p:nvPr/>
          </p:nvSpPr>
          <p:spPr>
            <a:xfrm>
              <a:off x="7486650" y="1335881"/>
              <a:ext cx="114301" cy="1"/>
            </a:xfrm>
            <a:custGeom>
              <a:avLst/>
              <a:gdLst/>
              <a:ahLst/>
              <a:cxnLst/>
              <a:rect l="0" t="0" r="0" b="0"/>
              <a:pathLst>
                <a:path w="114301" h="1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129"/>
            <p:cNvSpPr/>
            <p:nvPr/>
          </p:nvSpPr>
          <p:spPr>
            <a:xfrm>
              <a:off x="7693826" y="1235868"/>
              <a:ext cx="35712" cy="228601"/>
            </a:xfrm>
            <a:custGeom>
              <a:avLst/>
              <a:gdLst/>
              <a:ahLst/>
              <a:cxnLst/>
              <a:rect l="0" t="0" r="0" b="0"/>
              <a:pathLst>
                <a:path w="35712" h="228601">
                  <a:moveTo>
                    <a:pt x="7136" y="0"/>
                  </a:moveTo>
                  <a:lnTo>
                    <a:pt x="79" y="0"/>
                  </a:lnTo>
                  <a:lnTo>
                    <a:pt x="9" y="5703"/>
                  </a:lnTo>
                  <a:lnTo>
                    <a:pt x="0" y="9943"/>
                  </a:lnTo>
                  <a:lnTo>
                    <a:pt x="791" y="12185"/>
                  </a:lnTo>
                  <a:lnTo>
                    <a:pt x="2112" y="14474"/>
                  </a:lnTo>
                  <a:lnTo>
                    <a:pt x="3787" y="16793"/>
                  </a:lnTo>
                  <a:lnTo>
                    <a:pt x="4904" y="19927"/>
                  </a:lnTo>
                  <a:lnTo>
                    <a:pt x="5648" y="23603"/>
                  </a:lnTo>
                  <a:lnTo>
                    <a:pt x="6144" y="27642"/>
                  </a:lnTo>
                  <a:lnTo>
                    <a:pt x="6475" y="31922"/>
                  </a:lnTo>
                  <a:lnTo>
                    <a:pt x="6695" y="36362"/>
                  </a:lnTo>
                  <a:lnTo>
                    <a:pt x="6940" y="45530"/>
                  </a:lnTo>
                  <a:lnTo>
                    <a:pt x="7134" y="97635"/>
                  </a:lnTo>
                  <a:lnTo>
                    <a:pt x="7929" y="103190"/>
                  </a:lnTo>
                  <a:lnTo>
                    <a:pt x="9251" y="109275"/>
                  </a:lnTo>
                  <a:lnTo>
                    <a:pt x="10929" y="115712"/>
                  </a:lnTo>
                  <a:lnTo>
                    <a:pt x="12046" y="121592"/>
                  </a:lnTo>
                  <a:lnTo>
                    <a:pt x="12790" y="127099"/>
                  </a:lnTo>
                  <a:lnTo>
                    <a:pt x="13287" y="132358"/>
                  </a:lnTo>
                  <a:lnTo>
                    <a:pt x="13618" y="137451"/>
                  </a:lnTo>
                  <a:lnTo>
                    <a:pt x="13839" y="142434"/>
                  </a:lnTo>
                  <a:lnTo>
                    <a:pt x="14084" y="152204"/>
                  </a:lnTo>
                  <a:lnTo>
                    <a:pt x="14193" y="161838"/>
                  </a:lnTo>
                  <a:lnTo>
                    <a:pt x="15016" y="165836"/>
                  </a:lnTo>
                  <a:lnTo>
                    <a:pt x="16358" y="169295"/>
                  </a:lnTo>
                  <a:lnTo>
                    <a:pt x="18046" y="172395"/>
                  </a:lnTo>
                  <a:lnTo>
                    <a:pt x="19172" y="176049"/>
                  </a:lnTo>
                  <a:lnTo>
                    <a:pt x="19923" y="180072"/>
                  </a:lnTo>
                  <a:lnTo>
                    <a:pt x="20424" y="184342"/>
                  </a:lnTo>
                  <a:lnTo>
                    <a:pt x="20756" y="188776"/>
                  </a:lnTo>
                  <a:lnTo>
                    <a:pt x="20979" y="193319"/>
                  </a:lnTo>
                  <a:lnTo>
                    <a:pt x="21127" y="197936"/>
                  </a:lnTo>
                  <a:lnTo>
                    <a:pt x="22020" y="201807"/>
                  </a:lnTo>
                  <a:lnTo>
                    <a:pt x="23408" y="205182"/>
                  </a:lnTo>
                  <a:lnTo>
                    <a:pt x="25128" y="208226"/>
                  </a:lnTo>
                  <a:lnTo>
                    <a:pt x="27068" y="211049"/>
                  </a:lnTo>
                  <a:lnTo>
                    <a:pt x="29156" y="213724"/>
                  </a:lnTo>
                  <a:lnTo>
                    <a:pt x="31341" y="216302"/>
                  </a:lnTo>
                  <a:lnTo>
                    <a:pt x="32797" y="218814"/>
                  </a:lnTo>
                  <a:lnTo>
                    <a:pt x="33769" y="221282"/>
                  </a:lnTo>
                  <a:lnTo>
                    <a:pt x="35711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130"/>
            <p:cNvSpPr/>
            <p:nvPr/>
          </p:nvSpPr>
          <p:spPr>
            <a:xfrm>
              <a:off x="7750968" y="1228727"/>
              <a:ext cx="364333" cy="221446"/>
            </a:xfrm>
            <a:custGeom>
              <a:avLst/>
              <a:gdLst/>
              <a:ahLst/>
              <a:cxnLst/>
              <a:rect l="0" t="0" r="0" b="0"/>
              <a:pathLst>
                <a:path w="364333" h="221446">
                  <a:moveTo>
                    <a:pt x="0" y="57148"/>
                  </a:moveTo>
                  <a:lnTo>
                    <a:pt x="0" y="33030"/>
                  </a:lnTo>
                  <a:lnTo>
                    <a:pt x="794" y="30750"/>
                  </a:lnTo>
                  <a:lnTo>
                    <a:pt x="3793" y="26101"/>
                  </a:lnTo>
                  <a:lnTo>
                    <a:pt x="7771" y="21389"/>
                  </a:lnTo>
                  <a:lnTo>
                    <a:pt x="12186" y="16648"/>
                  </a:lnTo>
                  <a:lnTo>
                    <a:pt x="16793" y="11896"/>
                  </a:lnTo>
                  <a:lnTo>
                    <a:pt x="19926" y="10311"/>
                  </a:lnTo>
                  <a:lnTo>
                    <a:pt x="31128" y="7287"/>
                  </a:lnTo>
                  <a:lnTo>
                    <a:pt x="40621" y="2510"/>
                  </a:lnTo>
                  <a:lnTo>
                    <a:pt x="48745" y="1114"/>
                  </a:lnTo>
                  <a:lnTo>
                    <a:pt x="57648" y="494"/>
                  </a:lnTo>
                  <a:lnTo>
                    <a:pt x="66896" y="218"/>
                  </a:lnTo>
                  <a:lnTo>
                    <a:pt x="95270" y="17"/>
                  </a:lnTo>
                  <a:lnTo>
                    <a:pt x="119065" y="0"/>
                  </a:lnTo>
                  <a:lnTo>
                    <a:pt x="128589" y="2115"/>
                  </a:lnTo>
                  <a:lnTo>
                    <a:pt x="137320" y="5701"/>
                  </a:lnTo>
                  <a:lnTo>
                    <a:pt x="146697" y="12183"/>
                  </a:lnTo>
                  <a:lnTo>
                    <a:pt x="151982" y="16790"/>
                  </a:lnTo>
                  <a:lnTo>
                    <a:pt x="156977" y="21484"/>
                  </a:lnTo>
                  <a:lnTo>
                    <a:pt x="159421" y="23847"/>
                  </a:lnTo>
                  <a:lnTo>
                    <a:pt x="164251" y="30706"/>
                  </a:lnTo>
                  <a:lnTo>
                    <a:pt x="166651" y="34757"/>
                  </a:lnTo>
                  <a:lnTo>
                    <a:pt x="168250" y="39046"/>
                  </a:lnTo>
                  <a:lnTo>
                    <a:pt x="169317" y="43492"/>
                  </a:lnTo>
                  <a:lnTo>
                    <a:pt x="170028" y="48044"/>
                  </a:lnTo>
                  <a:lnTo>
                    <a:pt x="169708" y="51872"/>
                  </a:lnTo>
                  <a:lnTo>
                    <a:pt x="168702" y="55218"/>
                  </a:lnTo>
                  <a:lnTo>
                    <a:pt x="147590" y="97719"/>
                  </a:lnTo>
                  <a:lnTo>
                    <a:pt x="145225" y="101658"/>
                  </a:lnTo>
                  <a:lnTo>
                    <a:pt x="140480" y="108151"/>
                  </a:lnTo>
                  <a:lnTo>
                    <a:pt x="137310" y="111787"/>
                  </a:lnTo>
                  <a:lnTo>
                    <a:pt x="133609" y="115799"/>
                  </a:lnTo>
                  <a:lnTo>
                    <a:pt x="129554" y="120061"/>
                  </a:lnTo>
                  <a:lnTo>
                    <a:pt x="126057" y="124490"/>
                  </a:lnTo>
                  <a:lnTo>
                    <a:pt x="122932" y="129030"/>
                  </a:lnTo>
                  <a:lnTo>
                    <a:pt x="120055" y="133644"/>
                  </a:lnTo>
                  <a:lnTo>
                    <a:pt x="117343" y="137514"/>
                  </a:lnTo>
                  <a:lnTo>
                    <a:pt x="112214" y="143930"/>
                  </a:lnTo>
                  <a:lnTo>
                    <a:pt x="108940" y="147547"/>
                  </a:lnTo>
                  <a:lnTo>
                    <a:pt x="101071" y="155798"/>
                  </a:lnTo>
                  <a:lnTo>
                    <a:pt x="96514" y="162640"/>
                  </a:lnTo>
                  <a:lnTo>
                    <a:pt x="93695" y="168327"/>
                  </a:lnTo>
                  <a:lnTo>
                    <a:pt x="89797" y="173500"/>
                  </a:lnTo>
                  <a:lnTo>
                    <a:pt x="85418" y="178445"/>
                  </a:lnTo>
                  <a:lnTo>
                    <a:pt x="83139" y="180875"/>
                  </a:lnTo>
                  <a:lnTo>
                    <a:pt x="81621" y="183289"/>
                  </a:lnTo>
                  <a:lnTo>
                    <a:pt x="79933" y="188087"/>
                  </a:lnTo>
                  <a:lnTo>
                    <a:pt x="77065" y="192866"/>
                  </a:lnTo>
                  <a:lnTo>
                    <a:pt x="72549" y="198609"/>
                  </a:lnTo>
                  <a:lnTo>
                    <a:pt x="71932" y="201511"/>
                  </a:lnTo>
                  <a:lnTo>
                    <a:pt x="71584" y="207607"/>
                  </a:lnTo>
                  <a:lnTo>
                    <a:pt x="71535" y="209842"/>
                  </a:lnTo>
                  <a:lnTo>
                    <a:pt x="72297" y="211331"/>
                  </a:lnTo>
                  <a:lnTo>
                    <a:pt x="73598" y="212324"/>
                  </a:lnTo>
                  <a:lnTo>
                    <a:pt x="75259" y="212986"/>
                  </a:lnTo>
                  <a:lnTo>
                    <a:pt x="76366" y="214221"/>
                  </a:lnTo>
                  <a:lnTo>
                    <a:pt x="77105" y="215838"/>
                  </a:lnTo>
                  <a:lnTo>
                    <a:pt x="77597" y="217710"/>
                  </a:lnTo>
                  <a:lnTo>
                    <a:pt x="79513" y="218958"/>
                  </a:lnTo>
                  <a:lnTo>
                    <a:pt x="85874" y="220345"/>
                  </a:lnTo>
                  <a:lnTo>
                    <a:pt x="97191" y="221235"/>
                  </a:lnTo>
                  <a:lnTo>
                    <a:pt x="105439" y="221389"/>
                  </a:lnTo>
                  <a:lnTo>
                    <a:pt x="130400" y="221445"/>
                  </a:lnTo>
                  <a:lnTo>
                    <a:pt x="136939" y="220654"/>
                  </a:lnTo>
                  <a:lnTo>
                    <a:pt x="143681" y="219333"/>
                  </a:lnTo>
                  <a:lnTo>
                    <a:pt x="150556" y="217659"/>
                  </a:lnTo>
                  <a:lnTo>
                    <a:pt x="158315" y="216543"/>
                  </a:lnTo>
                  <a:lnTo>
                    <a:pt x="166662" y="215798"/>
                  </a:lnTo>
                  <a:lnTo>
                    <a:pt x="175402" y="215302"/>
                  </a:lnTo>
                  <a:lnTo>
                    <a:pt x="184404" y="214178"/>
                  </a:lnTo>
                  <a:lnTo>
                    <a:pt x="193580" y="212634"/>
                  </a:lnTo>
                  <a:lnTo>
                    <a:pt x="202872" y="210812"/>
                  </a:lnTo>
                  <a:lnTo>
                    <a:pt x="212242" y="209597"/>
                  </a:lnTo>
                  <a:lnTo>
                    <a:pt x="221663" y="208786"/>
                  </a:lnTo>
                  <a:lnTo>
                    <a:pt x="231119" y="208246"/>
                  </a:lnTo>
                  <a:lnTo>
                    <a:pt x="241392" y="207093"/>
                  </a:lnTo>
                  <a:lnTo>
                    <a:pt x="252210" y="205530"/>
                  </a:lnTo>
                  <a:lnTo>
                    <a:pt x="263390" y="203694"/>
                  </a:lnTo>
                  <a:lnTo>
                    <a:pt x="274018" y="202470"/>
                  </a:lnTo>
                  <a:lnTo>
                    <a:pt x="284279" y="201654"/>
                  </a:lnTo>
                  <a:lnTo>
                    <a:pt x="302559" y="200748"/>
                  </a:lnTo>
                  <a:lnTo>
                    <a:pt x="315975" y="200345"/>
                  </a:lnTo>
                  <a:lnTo>
                    <a:pt x="353022" y="200041"/>
                  </a:lnTo>
                  <a:lnTo>
                    <a:pt x="362686" y="200025"/>
                  </a:lnTo>
                  <a:lnTo>
                    <a:pt x="363235" y="200818"/>
                  </a:lnTo>
                  <a:lnTo>
                    <a:pt x="364332" y="2071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131"/>
            <p:cNvSpPr/>
            <p:nvPr/>
          </p:nvSpPr>
          <p:spPr>
            <a:xfrm>
              <a:off x="5400675" y="1737045"/>
              <a:ext cx="248816" cy="298825"/>
            </a:xfrm>
            <a:custGeom>
              <a:avLst/>
              <a:gdLst/>
              <a:ahLst/>
              <a:cxnLst/>
              <a:rect l="0" t="0" r="0" b="0"/>
              <a:pathLst>
                <a:path w="248816" h="298825">
                  <a:moveTo>
                    <a:pt x="0" y="41748"/>
                  </a:moveTo>
                  <a:lnTo>
                    <a:pt x="6150" y="35597"/>
                  </a:lnTo>
                  <a:lnTo>
                    <a:pt x="8819" y="35046"/>
                  </a:lnTo>
                  <a:lnTo>
                    <a:pt x="10641" y="34899"/>
                  </a:lnTo>
                  <a:lnTo>
                    <a:pt x="12651" y="34007"/>
                  </a:lnTo>
                  <a:lnTo>
                    <a:pt x="19270" y="29753"/>
                  </a:lnTo>
                  <a:lnTo>
                    <a:pt x="26259" y="27346"/>
                  </a:lnTo>
                  <a:lnTo>
                    <a:pt x="30985" y="23970"/>
                  </a:lnTo>
                  <a:lnTo>
                    <a:pt x="34944" y="21959"/>
                  </a:lnTo>
                  <a:lnTo>
                    <a:pt x="39965" y="19824"/>
                  </a:lnTo>
                  <a:lnTo>
                    <a:pt x="45693" y="17607"/>
                  </a:lnTo>
                  <a:lnTo>
                    <a:pt x="50306" y="15335"/>
                  </a:lnTo>
                  <a:lnTo>
                    <a:pt x="57548" y="10695"/>
                  </a:lnTo>
                  <a:lnTo>
                    <a:pt x="61384" y="9140"/>
                  </a:lnTo>
                  <a:lnTo>
                    <a:pt x="65528" y="8103"/>
                  </a:lnTo>
                  <a:lnTo>
                    <a:pt x="69879" y="7412"/>
                  </a:lnTo>
                  <a:lnTo>
                    <a:pt x="75161" y="6157"/>
                  </a:lnTo>
                  <a:lnTo>
                    <a:pt x="81064" y="4527"/>
                  </a:lnTo>
                  <a:lnTo>
                    <a:pt x="87379" y="2647"/>
                  </a:lnTo>
                  <a:lnTo>
                    <a:pt x="92384" y="1393"/>
                  </a:lnTo>
                  <a:lnTo>
                    <a:pt x="100062" y="0"/>
                  </a:lnTo>
                  <a:lnTo>
                    <a:pt x="104014" y="422"/>
                  </a:lnTo>
                  <a:lnTo>
                    <a:pt x="108236" y="1498"/>
                  </a:lnTo>
                  <a:lnTo>
                    <a:pt x="112639" y="3008"/>
                  </a:lnTo>
                  <a:lnTo>
                    <a:pt x="117161" y="4015"/>
                  </a:lnTo>
                  <a:lnTo>
                    <a:pt x="121763" y="4687"/>
                  </a:lnTo>
                  <a:lnTo>
                    <a:pt x="126419" y="5134"/>
                  </a:lnTo>
                  <a:lnTo>
                    <a:pt x="130317" y="6226"/>
                  </a:lnTo>
                  <a:lnTo>
                    <a:pt x="136764" y="9557"/>
                  </a:lnTo>
                  <a:lnTo>
                    <a:pt x="142275" y="13683"/>
                  </a:lnTo>
                  <a:lnTo>
                    <a:pt x="144857" y="15894"/>
                  </a:lnTo>
                  <a:lnTo>
                    <a:pt x="146577" y="18162"/>
                  </a:lnTo>
                  <a:lnTo>
                    <a:pt x="149792" y="25940"/>
                  </a:lnTo>
                  <a:lnTo>
                    <a:pt x="153358" y="33664"/>
                  </a:lnTo>
                  <a:lnTo>
                    <a:pt x="155471" y="40272"/>
                  </a:lnTo>
                  <a:lnTo>
                    <a:pt x="156035" y="43145"/>
                  </a:lnTo>
                  <a:lnTo>
                    <a:pt x="155617" y="46648"/>
                  </a:lnTo>
                  <a:lnTo>
                    <a:pt x="153036" y="54774"/>
                  </a:lnTo>
                  <a:lnTo>
                    <a:pt x="149243" y="63677"/>
                  </a:lnTo>
                  <a:lnTo>
                    <a:pt x="144911" y="72132"/>
                  </a:lnTo>
                  <a:lnTo>
                    <a:pt x="140340" y="78536"/>
                  </a:lnTo>
                  <a:lnTo>
                    <a:pt x="133546" y="86144"/>
                  </a:lnTo>
                  <a:lnTo>
                    <a:pt x="125235" y="94817"/>
                  </a:lnTo>
                  <a:lnTo>
                    <a:pt x="94219" y="126112"/>
                  </a:lnTo>
                  <a:lnTo>
                    <a:pt x="89799" y="129741"/>
                  </a:lnTo>
                  <a:lnTo>
                    <a:pt x="85266" y="132954"/>
                  </a:lnTo>
                  <a:lnTo>
                    <a:pt x="80657" y="135889"/>
                  </a:lnTo>
                  <a:lnTo>
                    <a:pt x="73418" y="139151"/>
                  </a:lnTo>
                  <a:lnTo>
                    <a:pt x="70377" y="140021"/>
                  </a:lnTo>
                  <a:lnTo>
                    <a:pt x="68349" y="141395"/>
                  </a:lnTo>
                  <a:lnTo>
                    <a:pt x="66997" y="143104"/>
                  </a:lnTo>
                  <a:lnTo>
                    <a:pt x="66096" y="145038"/>
                  </a:lnTo>
                  <a:lnTo>
                    <a:pt x="64701" y="146327"/>
                  </a:lnTo>
                  <a:lnTo>
                    <a:pt x="62978" y="147186"/>
                  </a:lnTo>
                  <a:lnTo>
                    <a:pt x="57251" y="148875"/>
                  </a:lnTo>
                  <a:lnTo>
                    <a:pt x="64431" y="141627"/>
                  </a:lnTo>
                  <a:lnTo>
                    <a:pt x="74150" y="131905"/>
                  </a:lnTo>
                  <a:lnTo>
                    <a:pt x="78008" y="129634"/>
                  </a:lnTo>
                  <a:lnTo>
                    <a:pt x="82961" y="127326"/>
                  </a:lnTo>
                  <a:lnTo>
                    <a:pt x="88645" y="124994"/>
                  </a:lnTo>
                  <a:lnTo>
                    <a:pt x="94022" y="122645"/>
                  </a:lnTo>
                  <a:lnTo>
                    <a:pt x="104229" y="117919"/>
                  </a:lnTo>
                  <a:lnTo>
                    <a:pt x="109967" y="116341"/>
                  </a:lnTo>
                  <a:lnTo>
                    <a:pt x="116173" y="115289"/>
                  </a:lnTo>
                  <a:lnTo>
                    <a:pt x="122693" y="114588"/>
                  </a:lnTo>
                  <a:lnTo>
                    <a:pt x="128626" y="113327"/>
                  </a:lnTo>
                  <a:lnTo>
                    <a:pt x="134169" y="111692"/>
                  </a:lnTo>
                  <a:lnTo>
                    <a:pt x="139453" y="109809"/>
                  </a:lnTo>
                  <a:lnTo>
                    <a:pt x="145356" y="108553"/>
                  </a:lnTo>
                  <a:lnTo>
                    <a:pt x="151672" y="107716"/>
                  </a:lnTo>
                  <a:lnTo>
                    <a:pt x="158265" y="107158"/>
                  </a:lnTo>
                  <a:lnTo>
                    <a:pt x="165041" y="106786"/>
                  </a:lnTo>
                  <a:lnTo>
                    <a:pt x="178920" y="106373"/>
                  </a:lnTo>
                  <a:lnTo>
                    <a:pt x="185161" y="107056"/>
                  </a:lnTo>
                  <a:lnTo>
                    <a:pt x="190910" y="108306"/>
                  </a:lnTo>
                  <a:lnTo>
                    <a:pt x="196329" y="109932"/>
                  </a:lnTo>
                  <a:lnTo>
                    <a:pt x="201530" y="111017"/>
                  </a:lnTo>
                  <a:lnTo>
                    <a:pt x="206585" y="111740"/>
                  </a:lnTo>
                  <a:lnTo>
                    <a:pt x="211542" y="112222"/>
                  </a:lnTo>
                  <a:lnTo>
                    <a:pt x="219166" y="114874"/>
                  </a:lnTo>
                  <a:lnTo>
                    <a:pt x="225994" y="119492"/>
                  </a:lnTo>
                  <a:lnTo>
                    <a:pt x="230038" y="122946"/>
                  </a:lnTo>
                  <a:lnTo>
                    <a:pt x="237176" y="130224"/>
                  </a:lnTo>
                  <a:lnTo>
                    <a:pt x="240349" y="136104"/>
                  </a:lnTo>
                  <a:lnTo>
                    <a:pt x="243876" y="143480"/>
                  </a:lnTo>
                  <a:lnTo>
                    <a:pt x="247295" y="151256"/>
                  </a:lnTo>
                  <a:lnTo>
                    <a:pt x="248815" y="157358"/>
                  </a:lnTo>
                  <a:lnTo>
                    <a:pt x="248427" y="160890"/>
                  </a:lnTo>
                  <a:lnTo>
                    <a:pt x="245879" y="169048"/>
                  </a:lnTo>
                  <a:lnTo>
                    <a:pt x="242100" y="177966"/>
                  </a:lnTo>
                  <a:lnTo>
                    <a:pt x="237775" y="187221"/>
                  </a:lnTo>
                  <a:lnTo>
                    <a:pt x="233207" y="196626"/>
                  </a:lnTo>
                  <a:lnTo>
                    <a:pt x="230083" y="201356"/>
                  </a:lnTo>
                  <a:lnTo>
                    <a:pt x="226414" y="206097"/>
                  </a:lnTo>
                  <a:lnTo>
                    <a:pt x="222380" y="210845"/>
                  </a:lnTo>
                  <a:lnTo>
                    <a:pt x="218103" y="215598"/>
                  </a:lnTo>
                  <a:lnTo>
                    <a:pt x="209118" y="225113"/>
                  </a:lnTo>
                  <a:lnTo>
                    <a:pt x="195134" y="239395"/>
                  </a:lnTo>
                  <a:lnTo>
                    <a:pt x="189620" y="244156"/>
                  </a:lnTo>
                  <a:lnTo>
                    <a:pt x="183563" y="248918"/>
                  </a:lnTo>
                  <a:lnTo>
                    <a:pt x="177145" y="253680"/>
                  </a:lnTo>
                  <a:lnTo>
                    <a:pt x="163662" y="263205"/>
                  </a:lnTo>
                  <a:lnTo>
                    <a:pt x="156733" y="267967"/>
                  </a:lnTo>
                  <a:lnTo>
                    <a:pt x="150526" y="271936"/>
                  </a:lnTo>
                  <a:lnTo>
                    <a:pt x="144800" y="275375"/>
                  </a:lnTo>
                  <a:lnTo>
                    <a:pt x="139396" y="278462"/>
                  </a:lnTo>
                  <a:lnTo>
                    <a:pt x="133412" y="281314"/>
                  </a:lnTo>
                  <a:lnTo>
                    <a:pt x="127041" y="284009"/>
                  </a:lnTo>
                  <a:lnTo>
                    <a:pt x="120412" y="286599"/>
                  </a:lnTo>
                  <a:lnTo>
                    <a:pt x="114406" y="288326"/>
                  </a:lnTo>
                  <a:lnTo>
                    <a:pt x="108815" y="289477"/>
                  </a:lnTo>
                  <a:lnTo>
                    <a:pt x="103499" y="290245"/>
                  </a:lnTo>
                  <a:lnTo>
                    <a:pt x="98368" y="291550"/>
                  </a:lnTo>
                  <a:lnTo>
                    <a:pt x="93360" y="293214"/>
                  </a:lnTo>
                  <a:lnTo>
                    <a:pt x="88434" y="295117"/>
                  </a:lnTo>
                  <a:lnTo>
                    <a:pt x="83562" y="296386"/>
                  </a:lnTo>
                  <a:lnTo>
                    <a:pt x="78726" y="297232"/>
                  </a:lnTo>
                  <a:lnTo>
                    <a:pt x="73915" y="297795"/>
                  </a:lnTo>
                  <a:lnTo>
                    <a:pt x="66453" y="298422"/>
                  </a:lnTo>
                  <a:lnTo>
                    <a:pt x="60491" y="298700"/>
                  </a:lnTo>
                  <a:lnTo>
                    <a:pt x="55195" y="298824"/>
                  </a:lnTo>
                  <a:lnTo>
                    <a:pt x="48079" y="296763"/>
                  </a:lnTo>
                  <a:lnTo>
                    <a:pt x="40418" y="293994"/>
                  </a:lnTo>
                  <a:lnTo>
                    <a:pt x="34368" y="292764"/>
                  </a:lnTo>
                  <a:lnTo>
                    <a:pt x="29033" y="290100"/>
                  </a:lnTo>
                  <a:lnTo>
                    <a:pt x="26499" y="288279"/>
                  </a:lnTo>
                  <a:lnTo>
                    <a:pt x="21566" y="286255"/>
                  </a:lnTo>
                  <a:lnTo>
                    <a:pt x="14327" y="285116"/>
                  </a:lnTo>
                  <a:lnTo>
                    <a:pt x="11932" y="284955"/>
                  </a:lnTo>
                  <a:lnTo>
                    <a:pt x="9543" y="284055"/>
                  </a:lnTo>
                  <a:lnTo>
                    <a:pt x="2120" y="279024"/>
                  </a:lnTo>
                  <a:lnTo>
                    <a:pt x="0" y="2774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132"/>
            <p:cNvSpPr/>
            <p:nvPr/>
          </p:nvSpPr>
          <p:spPr>
            <a:xfrm>
              <a:off x="5636418" y="1807368"/>
              <a:ext cx="264320" cy="185739"/>
            </a:xfrm>
            <a:custGeom>
              <a:avLst/>
              <a:gdLst/>
              <a:ahLst/>
              <a:cxnLst/>
              <a:rect l="0" t="0" r="0" b="0"/>
              <a:pathLst>
                <a:path w="264320" h="185739">
                  <a:moveTo>
                    <a:pt x="0" y="0"/>
                  </a:moveTo>
                  <a:lnTo>
                    <a:pt x="17061" y="17061"/>
                  </a:lnTo>
                  <a:lnTo>
                    <a:pt x="20106" y="18518"/>
                  </a:lnTo>
                  <a:lnTo>
                    <a:pt x="27721" y="20137"/>
                  </a:lnTo>
                  <a:lnTo>
                    <a:pt x="31181" y="22156"/>
                  </a:lnTo>
                  <a:lnTo>
                    <a:pt x="34281" y="25089"/>
                  </a:lnTo>
                  <a:lnTo>
                    <a:pt x="37142" y="28633"/>
                  </a:lnTo>
                  <a:lnTo>
                    <a:pt x="40637" y="31788"/>
                  </a:lnTo>
                  <a:lnTo>
                    <a:pt x="48752" y="37412"/>
                  </a:lnTo>
                  <a:lnTo>
                    <a:pt x="53139" y="40023"/>
                  </a:lnTo>
                  <a:lnTo>
                    <a:pt x="57651" y="42557"/>
                  </a:lnTo>
                  <a:lnTo>
                    <a:pt x="62247" y="45040"/>
                  </a:lnTo>
                  <a:lnTo>
                    <a:pt x="67692" y="48283"/>
                  </a:lnTo>
                  <a:lnTo>
                    <a:pt x="80092" y="56120"/>
                  </a:lnTo>
                  <a:lnTo>
                    <a:pt x="85938" y="59638"/>
                  </a:lnTo>
                  <a:lnTo>
                    <a:pt x="91424" y="62778"/>
                  </a:lnTo>
                  <a:lnTo>
                    <a:pt x="96668" y="65664"/>
                  </a:lnTo>
                  <a:lnTo>
                    <a:pt x="101751" y="69176"/>
                  </a:lnTo>
                  <a:lnTo>
                    <a:pt x="106728" y="73105"/>
                  </a:lnTo>
                  <a:lnTo>
                    <a:pt x="111634" y="77312"/>
                  </a:lnTo>
                  <a:lnTo>
                    <a:pt x="117285" y="80910"/>
                  </a:lnTo>
                  <a:lnTo>
                    <a:pt x="123434" y="84103"/>
                  </a:lnTo>
                  <a:lnTo>
                    <a:pt x="129914" y="87025"/>
                  </a:lnTo>
                  <a:lnTo>
                    <a:pt x="135822" y="90560"/>
                  </a:lnTo>
                  <a:lnTo>
                    <a:pt x="141348" y="94505"/>
                  </a:lnTo>
                  <a:lnTo>
                    <a:pt x="146620" y="98722"/>
                  </a:lnTo>
                  <a:lnTo>
                    <a:pt x="151722" y="102327"/>
                  </a:lnTo>
                  <a:lnTo>
                    <a:pt x="156710" y="105525"/>
                  </a:lnTo>
                  <a:lnTo>
                    <a:pt x="161624" y="108450"/>
                  </a:lnTo>
                  <a:lnTo>
                    <a:pt x="166487" y="111987"/>
                  </a:lnTo>
                  <a:lnTo>
                    <a:pt x="171317" y="115933"/>
                  </a:lnTo>
                  <a:lnTo>
                    <a:pt x="180122" y="123757"/>
                  </a:lnTo>
                  <a:lnTo>
                    <a:pt x="186681" y="129881"/>
                  </a:lnTo>
                  <a:lnTo>
                    <a:pt x="194359" y="135248"/>
                  </a:lnTo>
                  <a:lnTo>
                    <a:pt x="198629" y="137790"/>
                  </a:lnTo>
                  <a:lnTo>
                    <a:pt x="203063" y="140279"/>
                  </a:lnTo>
                  <a:lnTo>
                    <a:pt x="212223" y="145161"/>
                  </a:lnTo>
                  <a:lnTo>
                    <a:pt x="219469" y="149977"/>
                  </a:lnTo>
                  <a:lnTo>
                    <a:pt x="225336" y="154763"/>
                  </a:lnTo>
                  <a:lnTo>
                    <a:pt x="230589" y="159535"/>
                  </a:lnTo>
                  <a:lnTo>
                    <a:pt x="237687" y="164303"/>
                  </a:lnTo>
                  <a:lnTo>
                    <a:pt x="247593" y="170038"/>
                  </a:lnTo>
                  <a:lnTo>
                    <a:pt x="253101" y="174824"/>
                  </a:lnTo>
                  <a:lnTo>
                    <a:pt x="255253" y="176081"/>
                  </a:lnTo>
                  <a:lnTo>
                    <a:pt x="259761" y="177477"/>
                  </a:lnTo>
                  <a:lnTo>
                    <a:pt x="261280" y="178643"/>
                  </a:lnTo>
                  <a:lnTo>
                    <a:pt x="262293" y="180214"/>
                  </a:lnTo>
                  <a:lnTo>
                    <a:pt x="264319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133"/>
            <p:cNvSpPr/>
            <p:nvPr/>
          </p:nvSpPr>
          <p:spPr>
            <a:xfrm>
              <a:off x="5700712" y="1821656"/>
              <a:ext cx="164307" cy="200026"/>
            </a:xfrm>
            <a:custGeom>
              <a:avLst/>
              <a:gdLst/>
              <a:ahLst/>
              <a:cxnLst/>
              <a:rect l="0" t="0" r="0" b="0"/>
              <a:pathLst>
                <a:path w="164307" h="200026">
                  <a:moveTo>
                    <a:pt x="164306" y="0"/>
                  </a:moveTo>
                  <a:lnTo>
                    <a:pt x="158155" y="0"/>
                  </a:lnTo>
                  <a:lnTo>
                    <a:pt x="157824" y="794"/>
                  </a:lnTo>
                  <a:lnTo>
                    <a:pt x="157359" y="5703"/>
                  </a:lnTo>
                  <a:lnTo>
                    <a:pt x="157250" y="9943"/>
                  </a:lnTo>
                  <a:lnTo>
                    <a:pt x="156427" y="12185"/>
                  </a:lnTo>
                  <a:lnTo>
                    <a:pt x="153396" y="16792"/>
                  </a:lnTo>
                  <a:lnTo>
                    <a:pt x="150683" y="19926"/>
                  </a:lnTo>
                  <a:lnTo>
                    <a:pt x="147287" y="23603"/>
                  </a:lnTo>
                  <a:lnTo>
                    <a:pt x="143435" y="27641"/>
                  </a:lnTo>
                  <a:lnTo>
                    <a:pt x="139279" y="32715"/>
                  </a:lnTo>
                  <a:lnTo>
                    <a:pt x="134922" y="38479"/>
                  </a:lnTo>
                  <a:lnTo>
                    <a:pt x="130429" y="44702"/>
                  </a:lnTo>
                  <a:lnTo>
                    <a:pt x="125846" y="50439"/>
                  </a:lnTo>
                  <a:lnTo>
                    <a:pt x="121204" y="55851"/>
                  </a:lnTo>
                  <a:lnTo>
                    <a:pt x="116522" y="61046"/>
                  </a:lnTo>
                  <a:lnTo>
                    <a:pt x="104969" y="73169"/>
                  </a:lnTo>
                  <a:lnTo>
                    <a:pt x="98554" y="79736"/>
                  </a:lnTo>
                  <a:lnTo>
                    <a:pt x="92690" y="86494"/>
                  </a:lnTo>
                  <a:lnTo>
                    <a:pt x="87194" y="93382"/>
                  </a:lnTo>
                  <a:lnTo>
                    <a:pt x="81942" y="100354"/>
                  </a:lnTo>
                  <a:lnTo>
                    <a:pt x="71873" y="114452"/>
                  </a:lnTo>
                  <a:lnTo>
                    <a:pt x="66965" y="121545"/>
                  </a:lnTo>
                  <a:lnTo>
                    <a:pt x="62106" y="127861"/>
                  </a:lnTo>
                  <a:lnTo>
                    <a:pt x="57279" y="133659"/>
                  </a:lnTo>
                  <a:lnTo>
                    <a:pt x="52474" y="139113"/>
                  </a:lnTo>
                  <a:lnTo>
                    <a:pt x="42901" y="149405"/>
                  </a:lnTo>
                  <a:lnTo>
                    <a:pt x="38126" y="154372"/>
                  </a:lnTo>
                  <a:lnTo>
                    <a:pt x="34148" y="159271"/>
                  </a:lnTo>
                  <a:lnTo>
                    <a:pt x="30703" y="164124"/>
                  </a:lnTo>
                  <a:lnTo>
                    <a:pt x="27613" y="168947"/>
                  </a:lnTo>
                  <a:lnTo>
                    <a:pt x="24759" y="172956"/>
                  </a:lnTo>
                  <a:lnTo>
                    <a:pt x="22062" y="176423"/>
                  </a:lnTo>
                  <a:lnTo>
                    <a:pt x="16949" y="182391"/>
                  </a:lnTo>
                  <a:lnTo>
                    <a:pt x="12031" y="187690"/>
                  </a:lnTo>
                  <a:lnTo>
                    <a:pt x="10402" y="190214"/>
                  </a:lnTo>
                  <a:lnTo>
                    <a:pt x="8592" y="195135"/>
                  </a:lnTo>
                  <a:lnTo>
                    <a:pt x="7315" y="196765"/>
                  </a:lnTo>
                  <a:lnTo>
                    <a:pt x="5671" y="197852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134"/>
            <p:cNvSpPr/>
            <p:nvPr/>
          </p:nvSpPr>
          <p:spPr>
            <a:xfrm>
              <a:off x="6029325" y="1893093"/>
              <a:ext cx="164307" cy="7119"/>
            </a:xfrm>
            <a:custGeom>
              <a:avLst/>
              <a:gdLst/>
              <a:ahLst/>
              <a:cxnLst/>
              <a:rect l="0" t="0" r="0" b="0"/>
              <a:pathLst>
                <a:path w="164307" h="7119">
                  <a:moveTo>
                    <a:pt x="0" y="0"/>
                  </a:moveTo>
                  <a:lnTo>
                    <a:pt x="10641" y="0"/>
                  </a:lnTo>
                  <a:lnTo>
                    <a:pt x="12651" y="794"/>
                  </a:lnTo>
                  <a:lnTo>
                    <a:pt x="14783" y="2117"/>
                  </a:lnTo>
                  <a:lnTo>
                    <a:pt x="17000" y="3793"/>
                  </a:lnTo>
                  <a:lnTo>
                    <a:pt x="20064" y="4910"/>
                  </a:lnTo>
                  <a:lnTo>
                    <a:pt x="23695" y="5655"/>
                  </a:lnTo>
                  <a:lnTo>
                    <a:pt x="27702" y="6151"/>
                  </a:lnTo>
                  <a:lnTo>
                    <a:pt x="31169" y="6482"/>
                  </a:lnTo>
                  <a:lnTo>
                    <a:pt x="34273" y="6703"/>
                  </a:lnTo>
                  <a:lnTo>
                    <a:pt x="37135" y="6850"/>
                  </a:lnTo>
                  <a:lnTo>
                    <a:pt x="46667" y="7013"/>
                  </a:lnTo>
                  <a:lnTo>
                    <a:pt x="68396" y="7118"/>
                  </a:lnTo>
                  <a:lnTo>
                    <a:pt x="72585" y="6333"/>
                  </a:lnTo>
                  <a:lnTo>
                    <a:pt x="76171" y="5016"/>
                  </a:lnTo>
                  <a:lnTo>
                    <a:pt x="79356" y="3344"/>
                  </a:lnTo>
                  <a:lnTo>
                    <a:pt x="83066" y="2229"/>
                  </a:lnTo>
                  <a:lnTo>
                    <a:pt x="87127" y="1486"/>
                  </a:lnTo>
                  <a:lnTo>
                    <a:pt x="91422" y="991"/>
                  </a:lnTo>
                  <a:lnTo>
                    <a:pt x="95873" y="661"/>
                  </a:lnTo>
                  <a:lnTo>
                    <a:pt x="100427" y="441"/>
                  </a:lnTo>
                  <a:lnTo>
                    <a:pt x="109722" y="196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135"/>
            <p:cNvSpPr/>
            <p:nvPr/>
          </p:nvSpPr>
          <p:spPr>
            <a:xfrm>
              <a:off x="6257956" y="1764621"/>
              <a:ext cx="221426" cy="249798"/>
            </a:xfrm>
            <a:custGeom>
              <a:avLst/>
              <a:gdLst/>
              <a:ahLst/>
              <a:cxnLst/>
              <a:rect l="0" t="0" r="0" b="0"/>
              <a:pathLst>
                <a:path w="221426" h="249798">
                  <a:moveTo>
                    <a:pt x="28544" y="21316"/>
                  </a:moveTo>
                  <a:lnTo>
                    <a:pt x="28544" y="17524"/>
                  </a:lnTo>
                  <a:lnTo>
                    <a:pt x="29338" y="16407"/>
                  </a:lnTo>
                  <a:lnTo>
                    <a:pt x="30660" y="15662"/>
                  </a:lnTo>
                  <a:lnTo>
                    <a:pt x="35041" y="14040"/>
                  </a:lnTo>
                  <a:lnTo>
                    <a:pt x="38431" y="12497"/>
                  </a:lnTo>
                  <a:lnTo>
                    <a:pt x="50788" y="6532"/>
                  </a:lnTo>
                  <a:lnTo>
                    <a:pt x="55279" y="4316"/>
                  </a:lnTo>
                  <a:lnTo>
                    <a:pt x="59861" y="2839"/>
                  </a:lnTo>
                  <a:lnTo>
                    <a:pt x="64503" y="1854"/>
                  </a:lnTo>
                  <a:lnTo>
                    <a:pt x="69185" y="1198"/>
                  </a:lnTo>
                  <a:lnTo>
                    <a:pt x="73894" y="760"/>
                  </a:lnTo>
                  <a:lnTo>
                    <a:pt x="78621" y="468"/>
                  </a:lnTo>
                  <a:lnTo>
                    <a:pt x="87313" y="144"/>
                  </a:lnTo>
                  <a:lnTo>
                    <a:pt x="93821" y="0"/>
                  </a:lnTo>
                  <a:lnTo>
                    <a:pt x="97462" y="755"/>
                  </a:lnTo>
                  <a:lnTo>
                    <a:pt x="101477" y="2053"/>
                  </a:lnTo>
                  <a:lnTo>
                    <a:pt x="105741" y="3711"/>
                  </a:lnTo>
                  <a:lnTo>
                    <a:pt x="112595" y="5554"/>
                  </a:lnTo>
                  <a:lnTo>
                    <a:pt x="119081" y="7167"/>
                  </a:lnTo>
                  <a:lnTo>
                    <a:pt x="123033" y="8708"/>
                  </a:lnTo>
                  <a:lnTo>
                    <a:pt x="127255" y="10530"/>
                  </a:lnTo>
                  <a:lnTo>
                    <a:pt x="130864" y="13331"/>
                  </a:lnTo>
                  <a:lnTo>
                    <a:pt x="136990" y="20678"/>
                  </a:lnTo>
                  <a:lnTo>
                    <a:pt x="139735" y="24859"/>
                  </a:lnTo>
                  <a:lnTo>
                    <a:pt x="142359" y="29235"/>
                  </a:lnTo>
                  <a:lnTo>
                    <a:pt x="144902" y="33739"/>
                  </a:lnTo>
                  <a:lnTo>
                    <a:pt x="149844" y="40860"/>
                  </a:lnTo>
                  <a:lnTo>
                    <a:pt x="154686" y="47465"/>
                  </a:lnTo>
                  <a:lnTo>
                    <a:pt x="157089" y="51449"/>
                  </a:lnTo>
                  <a:lnTo>
                    <a:pt x="159484" y="55692"/>
                  </a:lnTo>
                  <a:lnTo>
                    <a:pt x="164262" y="64640"/>
                  </a:lnTo>
                  <a:lnTo>
                    <a:pt x="166647" y="69249"/>
                  </a:lnTo>
                  <a:lnTo>
                    <a:pt x="168238" y="74702"/>
                  </a:lnTo>
                  <a:lnTo>
                    <a:pt x="169298" y="80719"/>
                  </a:lnTo>
                  <a:lnTo>
                    <a:pt x="170005" y="87112"/>
                  </a:lnTo>
                  <a:lnTo>
                    <a:pt x="169682" y="92961"/>
                  </a:lnTo>
                  <a:lnTo>
                    <a:pt x="168674" y="98448"/>
                  </a:lnTo>
                  <a:lnTo>
                    <a:pt x="167208" y="103694"/>
                  </a:lnTo>
                  <a:lnTo>
                    <a:pt x="166230" y="108778"/>
                  </a:lnTo>
                  <a:lnTo>
                    <a:pt x="165579" y="113756"/>
                  </a:lnTo>
                  <a:lnTo>
                    <a:pt x="165144" y="118661"/>
                  </a:lnTo>
                  <a:lnTo>
                    <a:pt x="163267" y="123519"/>
                  </a:lnTo>
                  <a:lnTo>
                    <a:pt x="160428" y="128345"/>
                  </a:lnTo>
                  <a:lnTo>
                    <a:pt x="156947" y="133150"/>
                  </a:lnTo>
                  <a:lnTo>
                    <a:pt x="153834" y="138734"/>
                  </a:lnTo>
                  <a:lnTo>
                    <a:pt x="150964" y="144839"/>
                  </a:lnTo>
                  <a:lnTo>
                    <a:pt x="148257" y="151289"/>
                  </a:lnTo>
                  <a:lnTo>
                    <a:pt x="143133" y="162691"/>
                  </a:lnTo>
                  <a:lnTo>
                    <a:pt x="135786" y="178034"/>
                  </a:lnTo>
                  <a:lnTo>
                    <a:pt x="133376" y="182945"/>
                  </a:lnTo>
                  <a:lnTo>
                    <a:pt x="130181" y="187012"/>
                  </a:lnTo>
                  <a:lnTo>
                    <a:pt x="126465" y="190518"/>
                  </a:lnTo>
                  <a:lnTo>
                    <a:pt x="122399" y="193648"/>
                  </a:lnTo>
                  <a:lnTo>
                    <a:pt x="115766" y="201360"/>
                  </a:lnTo>
                  <a:lnTo>
                    <a:pt x="112886" y="205639"/>
                  </a:lnTo>
                  <a:lnTo>
                    <a:pt x="109378" y="209286"/>
                  </a:lnTo>
                  <a:lnTo>
                    <a:pt x="105452" y="212510"/>
                  </a:lnTo>
                  <a:lnTo>
                    <a:pt x="101247" y="215454"/>
                  </a:lnTo>
                  <a:lnTo>
                    <a:pt x="96856" y="219004"/>
                  </a:lnTo>
                  <a:lnTo>
                    <a:pt x="92342" y="222958"/>
                  </a:lnTo>
                  <a:lnTo>
                    <a:pt x="87745" y="227181"/>
                  </a:lnTo>
                  <a:lnTo>
                    <a:pt x="83092" y="229997"/>
                  </a:lnTo>
                  <a:lnTo>
                    <a:pt x="78403" y="231874"/>
                  </a:lnTo>
                  <a:lnTo>
                    <a:pt x="73690" y="233126"/>
                  </a:lnTo>
                  <a:lnTo>
                    <a:pt x="69753" y="234754"/>
                  </a:lnTo>
                  <a:lnTo>
                    <a:pt x="63263" y="238679"/>
                  </a:lnTo>
                  <a:lnTo>
                    <a:pt x="59627" y="240837"/>
                  </a:lnTo>
                  <a:lnTo>
                    <a:pt x="55616" y="243070"/>
                  </a:lnTo>
                  <a:lnTo>
                    <a:pt x="51355" y="245352"/>
                  </a:lnTo>
                  <a:lnTo>
                    <a:pt x="44503" y="247888"/>
                  </a:lnTo>
                  <a:lnTo>
                    <a:pt x="38811" y="249015"/>
                  </a:lnTo>
                  <a:lnTo>
                    <a:pt x="33636" y="249515"/>
                  </a:lnTo>
                  <a:lnTo>
                    <a:pt x="28690" y="249738"/>
                  </a:lnTo>
                  <a:lnTo>
                    <a:pt x="26260" y="249797"/>
                  </a:lnTo>
                  <a:lnTo>
                    <a:pt x="23053" y="249043"/>
                  </a:lnTo>
                  <a:lnTo>
                    <a:pt x="19327" y="247747"/>
                  </a:lnTo>
                  <a:lnTo>
                    <a:pt x="9525" y="243755"/>
                  </a:lnTo>
                  <a:lnTo>
                    <a:pt x="4035" y="243064"/>
                  </a:lnTo>
                  <a:lnTo>
                    <a:pt x="2680" y="242173"/>
                  </a:lnTo>
                  <a:lnTo>
                    <a:pt x="1776" y="240785"/>
                  </a:lnTo>
                  <a:lnTo>
                    <a:pt x="772" y="237126"/>
                  </a:lnTo>
                  <a:lnTo>
                    <a:pt x="74" y="229780"/>
                  </a:lnTo>
                  <a:lnTo>
                    <a:pt x="0" y="225076"/>
                  </a:lnTo>
                  <a:lnTo>
                    <a:pt x="784" y="223037"/>
                  </a:lnTo>
                  <a:lnTo>
                    <a:pt x="3771" y="218655"/>
                  </a:lnTo>
                  <a:lnTo>
                    <a:pt x="9914" y="211726"/>
                  </a:lnTo>
                  <a:lnTo>
                    <a:pt x="16560" y="207013"/>
                  </a:lnTo>
                  <a:lnTo>
                    <a:pt x="20554" y="204646"/>
                  </a:lnTo>
                  <a:lnTo>
                    <a:pt x="27109" y="202015"/>
                  </a:lnTo>
                  <a:lnTo>
                    <a:pt x="33462" y="200051"/>
                  </a:lnTo>
                  <a:lnTo>
                    <a:pt x="37379" y="198417"/>
                  </a:lnTo>
                  <a:lnTo>
                    <a:pt x="41578" y="196533"/>
                  </a:lnTo>
                  <a:lnTo>
                    <a:pt x="45964" y="195277"/>
                  </a:lnTo>
                  <a:lnTo>
                    <a:pt x="50476" y="194440"/>
                  </a:lnTo>
                  <a:lnTo>
                    <a:pt x="55071" y="193882"/>
                  </a:lnTo>
                  <a:lnTo>
                    <a:pt x="60516" y="193510"/>
                  </a:lnTo>
                  <a:lnTo>
                    <a:pt x="66527" y="193262"/>
                  </a:lnTo>
                  <a:lnTo>
                    <a:pt x="84248" y="192913"/>
                  </a:lnTo>
                  <a:lnTo>
                    <a:pt x="108251" y="192795"/>
                  </a:lnTo>
                  <a:lnTo>
                    <a:pt x="114225" y="193579"/>
                  </a:lnTo>
                  <a:lnTo>
                    <a:pt x="119796" y="194896"/>
                  </a:lnTo>
                  <a:lnTo>
                    <a:pt x="125097" y="196567"/>
                  </a:lnTo>
                  <a:lnTo>
                    <a:pt x="130219" y="197681"/>
                  </a:lnTo>
                  <a:lnTo>
                    <a:pt x="135221" y="198424"/>
                  </a:lnTo>
                  <a:lnTo>
                    <a:pt x="140143" y="198919"/>
                  </a:lnTo>
                  <a:lnTo>
                    <a:pt x="145012" y="200043"/>
                  </a:lnTo>
                  <a:lnTo>
                    <a:pt x="149845" y="201586"/>
                  </a:lnTo>
                  <a:lnTo>
                    <a:pt x="154655" y="203409"/>
                  </a:lnTo>
                  <a:lnTo>
                    <a:pt x="159449" y="205417"/>
                  </a:lnTo>
                  <a:lnTo>
                    <a:pt x="164233" y="207550"/>
                  </a:lnTo>
                  <a:lnTo>
                    <a:pt x="169009" y="209766"/>
                  </a:lnTo>
                  <a:lnTo>
                    <a:pt x="172987" y="212037"/>
                  </a:lnTo>
                  <a:lnTo>
                    <a:pt x="179524" y="216677"/>
                  </a:lnTo>
                  <a:lnTo>
                    <a:pt x="185075" y="221385"/>
                  </a:lnTo>
                  <a:lnTo>
                    <a:pt x="187667" y="223751"/>
                  </a:lnTo>
                  <a:lnTo>
                    <a:pt x="190188" y="225329"/>
                  </a:lnTo>
                  <a:lnTo>
                    <a:pt x="195107" y="227082"/>
                  </a:lnTo>
                  <a:lnTo>
                    <a:pt x="199938" y="229978"/>
                  </a:lnTo>
                  <a:lnTo>
                    <a:pt x="202338" y="231861"/>
                  </a:lnTo>
                  <a:lnTo>
                    <a:pt x="207121" y="233954"/>
                  </a:lnTo>
                  <a:lnTo>
                    <a:pt x="211892" y="234884"/>
                  </a:lnTo>
                  <a:lnTo>
                    <a:pt x="214276" y="235133"/>
                  </a:lnTo>
                  <a:lnTo>
                    <a:pt x="221425" y="2356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136"/>
            <p:cNvSpPr/>
            <p:nvPr/>
          </p:nvSpPr>
          <p:spPr>
            <a:xfrm>
              <a:off x="6522243" y="1778793"/>
              <a:ext cx="57151" cy="242889"/>
            </a:xfrm>
            <a:custGeom>
              <a:avLst/>
              <a:gdLst/>
              <a:ahLst/>
              <a:cxnLst/>
              <a:rect l="0" t="0" r="0" b="0"/>
              <a:pathLst>
                <a:path w="57151" h="242889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3" y="6151"/>
                  </a:lnTo>
                  <a:lnTo>
                    <a:pt x="4910" y="7276"/>
                  </a:lnTo>
                  <a:lnTo>
                    <a:pt x="5654" y="8819"/>
                  </a:lnTo>
                  <a:lnTo>
                    <a:pt x="6482" y="12651"/>
                  </a:lnTo>
                  <a:lnTo>
                    <a:pt x="6850" y="17000"/>
                  </a:lnTo>
                  <a:lnTo>
                    <a:pt x="7742" y="20065"/>
                  </a:lnTo>
                  <a:lnTo>
                    <a:pt x="9130" y="23695"/>
                  </a:lnTo>
                  <a:lnTo>
                    <a:pt x="10849" y="27703"/>
                  </a:lnTo>
                  <a:lnTo>
                    <a:pt x="11996" y="31963"/>
                  </a:lnTo>
                  <a:lnTo>
                    <a:pt x="12759" y="36390"/>
                  </a:lnTo>
                  <a:lnTo>
                    <a:pt x="13269" y="40929"/>
                  </a:lnTo>
                  <a:lnTo>
                    <a:pt x="14402" y="45542"/>
                  </a:lnTo>
                  <a:lnTo>
                    <a:pt x="15952" y="50205"/>
                  </a:lnTo>
                  <a:lnTo>
                    <a:pt x="17778" y="54902"/>
                  </a:lnTo>
                  <a:lnTo>
                    <a:pt x="18996" y="59620"/>
                  </a:lnTo>
                  <a:lnTo>
                    <a:pt x="19808" y="64353"/>
                  </a:lnTo>
                  <a:lnTo>
                    <a:pt x="20349" y="69096"/>
                  </a:lnTo>
                  <a:lnTo>
                    <a:pt x="20711" y="74639"/>
                  </a:lnTo>
                  <a:lnTo>
                    <a:pt x="20951" y="80716"/>
                  </a:lnTo>
                  <a:lnTo>
                    <a:pt x="21111" y="87148"/>
                  </a:lnTo>
                  <a:lnTo>
                    <a:pt x="22012" y="93024"/>
                  </a:lnTo>
                  <a:lnTo>
                    <a:pt x="23406" y="98529"/>
                  </a:lnTo>
                  <a:lnTo>
                    <a:pt x="31346" y="122562"/>
                  </a:lnTo>
                  <a:lnTo>
                    <a:pt x="32804" y="128539"/>
                  </a:lnTo>
                  <a:lnTo>
                    <a:pt x="33776" y="134112"/>
                  </a:lnTo>
                  <a:lnTo>
                    <a:pt x="34424" y="139414"/>
                  </a:lnTo>
                  <a:lnTo>
                    <a:pt x="34855" y="145330"/>
                  </a:lnTo>
                  <a:lnTo>
                    <a:pt x="35144" y="151656"/>
                  </a:lnTo>
                  <a:lnTo>
                    <a:pt x="35335" y="158254"/>
                  </a:lnTo>
                  <a:lnTo>
                    <a:pt x="36257" y="164240"/>
                  </a:lnTo>
                  <a:lnTo>
                    <a:pt x="37665" y="169819"/>
                  </a:lnTo>
                  <a:lnTo>
                    <a:pt x="39398" y="175125"/>
                  </a:lnTo>
                  <a:lnTo>
                    <a:pt x="40553" y="180250"/>
                  </a:lnTo>
                  <a:lnTo>
                    <a:pt x="41323" y="185254"/>
                  </a:lnTo>
                  <a:lnTo>
                    <a:pt x="41836" y="190178"/>
                  </a:lnTo>
                  <a:lnTo>
                    <a:pt x="42972" y="194254"/>
                  </a:lnTo>
                  <a:lnTo>
                    <a:pt x="44523" y="197765"/>
                  </a:lnTo>
                  <a:lnTo>
                    <a:pt x="46351" y="200900"/>
                  </a:lnTo>
                  <a:lnTo>
                    <a:pt x="47569" y="204577"/>
                  </a:lnTo>
                  <a:lnTo>
                    <a:pt x="48382" y="208616"/>
                  </a:lnTo>
                  <a:lnTo>
                    <a:pt x="48924" y="212896"/>
                  </a:lnTo>
                  <a:lnTo>
                    <a:pt x="49525" y="219769"/>
                  </a:lnTo>
                  <a:lnTo>
                    <a:pt x="49686" y="222712"/>
                  </a:lnTo>
                  <a:lnTo>
                    <a:pt x="50586" y="225469"/>
                  </a:lnTo>
                  <a:lnTo>
                    <a:pt x="51981" y="228100"/>
                  </a:lnTo>
                  <a:lnTo>
                    <a:pt x="53704" y="230648"/>
                  </a:lnTo>
                  <a:lnTo>
                    <a:pt x="54853" y="233140"/>
                  </a:lnTo>
                  <a:lnTo>
                    <a:pt x="56470" y="239647"/>
                  </a:lnTo>
                  <a:lnTo>
                    <a:pt x="57150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137"/>
            <p:cNvSpPr/>
            <p:nvPr/>
          </p:nvSpPr>
          <p:spPr>
            <a:xfrm>
              <a:off x="6729412" y="1864518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0"/>
                  </a:moveTo>
                  <a:lnTo>
                    <a:pt x="34061" y="0"/>
                  </a:lnTo>
                  <a:lnTo>
                    <a:pt x="38582" y="794"/>
                  </a:lnTo>
                  <a:lnTo>
                    <a:pt x="43184" y="2117"/>
                  </a:lnTo>
                  <a:lnTo>
                    <a:pt x="47840" y="3793"/>
                  </a:lnTo>
                  <a:lnTo>
                    <a:pt x="53325" y="4910"/>
                  </a:lnTo>
                  <a:lnTo>
                    <a:pt x="59362" y="5655"/>
                  </a:lnTo>
                  <a:lnTo>
                    <a:pt x="65769" y="6151"/>
                  </a:lnTo>
                  <a:lnTo>
                    <a:pt x="71627" y="6482"/>
                  </a:lnTo>
                  <a:lnTo>
                    <a:pt x="82370" y="6850"/>
                  </a:lnTo>
                  <a:lnTo>
                    <a:pt x="102202" y="7086"/>
                  </a:lnTo>
                  <a:lnTo>
                    <a:pt x="164306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138"/>
            <p:cNvSpPr/>
            <p:nvPr/>
          </p:nvSpPr>
          <p:spPr>
            <a:xfrm>
              <a:off x="6693693" y="1950243"/>
              <a:ext cx="185739" cy="21433"/>
            </a:xfrm>
            <a:custGeom>
              <a:avLst/>
              <a:gdLst/>
              <a:ahLst/>
              <a:cxnLst/>
              <a:rect l="0" t="0" r="0" b="0"/>
              <a:pathLst>
                <a:path w="185739" h="21433">
                  <a:moveTo>
                    <a:pt x="0" y="21432"/>
                  </a:moveTo>
                  <a:lnTo>
                    <a:pt x="0" y="14582"/>
                  </a:lnTo>
                  <a:lnTo>
                    <a:pt x="3793" y="14375"/>
                  </a:lnTo>
                  <a:lnTo>
                    <a:pt x="13736" y="14314"/>
                  </a:lnTo>
                  <a:lnTo>
                    <a:pt x="17888" y="13511"/>
                  </a:lnTo>
                  <a:lnTo>
                    <a:pt x="22245" y="12183"/>
                  </a:lnTo>
                  <a:lnTo>
                    <a:pt x="26736" y="10503"/>
                  </a:lnTo>
                  <a:lnTo>
                    <a:pt x="32111" y="9383"/>
                  </a:lnTo>
                  <a:lnTo>
                    <a:pt x="38076" y="8637"/>
                  </a:lnTo>
                  <a:lnTo>
                    <a:pt x="44435" y="8139"/>
                  </a:lnTo>
                  <a:lnTo>
                    <a:pt x="50261" y="7808"/>
                  </a:lnTo>
                  <a:lnTo>
                    <a:pt x="60968" y="7439"/>
                  </a:lnTo>
                  <a:lnTo>
                    <a:pt x="66045" y="6547"/>
                  </a:lnTo>
                  <a:lnTo>
                    <a:pt x="71018" y="5158"/>
                  </a:lnTo>
                  <a:lnTo>
                    <a:pt x="75920" y="3439"/>
                  </a:lnTo>
                  <a:lnTo>
                    <a:pt x="81570" y="2293"/>
                  </a:lnTo>
                  <a:lnTo>
                    <a:pt x="87717" y="1529"/>
                  </a:lnTo>
                  <a:lnTo>
                    <a:pt x="94197" y="1019"/>
                  </a:lnTo>
                  <a:lnTo>
                    <a:pt x="100104" y="680"/>
                  </a:lnTo>
                  <a:lnTo>
                    <a:pt x="110901" y="302"/>
                  </a:lnTo>
                  <a:lnTo>
                    <a:pt x="125906" y="90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139"/>
            <p:cNvSpPr/>
            <p:nvPr/>
          </p:nvSpPr>
          <p:spPr>
            <a:xfrm>
              <a:off x="7036593" y="1893093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20585" y="7144"/>
                  </a:lnTo>
                  <a:lnTo>
                    <a:pt x="24042" y="6350"/>
                  </a:lnTo>
                  <a:lnTo>
                    <a:pt x="27140" y="5027"/>
                  </a:lnTo>
                  <a:lnTo>
                    <a:pt x="30000" y="3352"/>
                  </a:lnTo>
                  <a:lnTo>
                    <a:pt x="34287" y="2234"/>
                  </a:lnTo>
                  <a:lnTo>
                    <a:pt x="39527" y="1490"/>
                  </a:lnTo>
                  <a:lnTo>
                    <a:pt x="45401" y="993"/>
                  </a:lnTo>
                  <a:lnTo>
                    <a:pt x="50906" y="662"/>
                  </a:lnTo>
                  <a:lnTo>
                    <a:pt x="61254" y="294"/>
                  </a:lnTo>
                  <a:lnTo>
                    <a:pt x="91293" y="39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140"/>
            <p:cNvSpPr/>
            <p:nvPr/>
          </p:nvSpPr>
          <p:spPr>
            <a:xfrm>
              <a:off x="7286625" y="1800225"/>
              <a:ext cx="57151" cy="228601"/>
            </a:xfrm>
            <a:custGeom>
              <a:avLst/>
              <a:gdLst/>
              <a:ahLst/>
              <a:cxnLst/>
              <a:rect l="0" t="0" r="0" b="0"/>
              <a:pathLst>
                <a:path w="57151" h="228601">
                  <a:moveTo>
                    <a:pt x="0" y="0"/>
                  </a:moveTo>
                  <a:lnTo>
                    <a:pt x="0" y="6150"/>
                  </a:lnTo>
                  <a:lnTo>
                    <a:pt x="793" y="7275"/>
                  </a:lnTo>
                  <a:lnTo>
                    <a:pt x="2116" y="8819"/>
                  </a:lnTo>
                  <a:lnTo>
                    <a:pt x="3792" y="10641"/>
                  </a:lnTo>
                  <a:lnTo>
                    <a:pt x="4909" y="12650"/>
                  </a:lnTo>
                  <a:lnTo>
                    <a:pt x="6150" y="16999"/>
                  </a:lnTo>
                  <a:lnTo>
                    <a:pt x="7275" y="20064"/>
                  </a:lnTo>
                  <a:lnTo>
                    <a:pt x="8819" y="23695"/>
                  </a:lnTo>
                  <a:lnTo>
                    <a:pt x="12651" y="31962"/>
                  </a:lnTo>
                  <a:lnTo>
                    <a:pt x="16999" y="40928"/>
                  </a:lnTo>
                  <a:lnTo>
                    <a:pt x="18477" y="45541"/>
                  </a:lnTo>
                  <a:lnTo>
                    <a:pt x="19461" y="50205"/>
                  </a:lnTo>
                  <a:lnTo>
                    <a:pt x="20118" y="54901"/>
                  </a:lnTo>
                  <a:lnTo>
                    <a:pt x="20555" y="59619"/>
                  </a:lnTo>
                  <a:lnTo>
                    <a:pt x="20847" y="64352"/>
                  </a:lnTo>
                  <a:lnTo>
                    <a:pt x="21042" y="69095"/>
                  </a:lnTo>
                  <a:lnTo>
                    <a:pt x="21966" y="74638"/>
                  </a:lnTo>
                  <a:lnTo>
                    <a:pt x="23375" y="80715"/>
                  </a:lnTo>
                  <a:lnTo>
                    <a:pt x="25108" y="87147"/>
                  </a:lnTo>
                  <a:lnTo>
                    <a:pt x="26264" y="93023"/>
                  </a:lnTo>
                  <a:lnTo>
                    <a:pt x="27034" y="98528"/>
                  </a:lnTo>
                  <a:lnTo>
                    <a:pt x="27547" y="103785"/>
                  </a:lnTo>
                  <a:lnTo>
                    <a:pt x="27890" y="108877"/>
                  </a:lnTo>
                  <a:lnTo>
                    <a:pt x="28119" y="113860"/>
                  </a:lnTo>
                  <a:lnTo>
                    <a:pt x="28371" y="124423"/>
                  </a:lnTo>
                  <a:lnTo>
                    <a:pt x="28548" y="153762"/>
                  </a:lnTo>
                  <a:lnTo>
                    <a:pt x="29350" y="158864"/>
                  </a:lnTo>
                  <a:lnTo>
                    <a:pt x="30680" y="163853"/>
                  </a:lnTo>
                  <a:lnTo>
                    <a:pt x="32359" y="168767"/>
                  </a:lnTo>
                  <a:lnTo>
                    <a:pt x="33479" y="173629"/>
                  </a:lnTo>
                  <a:lnTo>
                    <a:pt x="34225" y="178459"/>
                  </a:lnTo>
                  <a:lnTo>
                    <a:pt x="34723" y="183266"/>
                  </a:lnTo>
                  <a:lnTo>
                    <a:pt x="35848" y="187265"/>
                  </a:lnTo>
                  <a:lnTo>
                    <a:pt x="37393" y="190724"/>
                  </a:lnTo>
                  <a:lnTo>
                    <a:pt x="39216" y="193824"/>
                  </a:lnTo>
                  <a:lnTo>
                    <a:pt x="40432" y="196685"/>
                  </a:lnTo>
                  <a:lnTo>
                    <a:pt x="41781" y="201980"/>
                  </a:lnTo>
                  <a:lnTo>
                    <a:pt x="42935" y="205297"/>
                  </a:lnTo>
                  <a:lnTo>
                    <a:pt x="44499" y="209096"/>
                  </a:lnTo>
                  <a:lnTo>
                    <a:pt x="49683" y="220732"/>
                  </a:lnTo>
                  <a:lnTo>
                    <a:pt x="50585" y="221767"/>
                  </a:lnTo>
                  <a:lnTo>
                    <a:pt x="53702" y="225034"/>
                  </a:lnTo>
                  <a:lnTo>
                    <a:pt x="5715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141"/>
            <p:cNvSpPr/>
            <p:nvPr/>
          </p:nvSpPr>
          <p:spPr>
            <a:xfrm>
              <a:off x="7386637" y="1807369"/>
              <a:ext cx="264320" cy="214310"/>
            </a:xfrm>
            <a:custGeom>
              <a:avLst/>
              <a:gdLst/>
              <a:ahLst/>
              <a:cxnLst/>
              <a:rect l="0" t="0" r="0" b="0"/>
              <a:pathLst>
                <a:path w="264320" h="214310">
                  <a:moveTo>
                    <a:pt x="0" y="28574"/>
                  </a:moveTo>
                  <a:lnTo>
                    <a:pt x="0" y="15574"/>
                  </a:lnTo>
                  <a:lnTo>
                    <a:pt x="2116" y="12742"/>
                  </a:lnTo>
                  <a:lnTo>
                    <a:pt x="3793" y="10876"/>
                  </a:lnTo>
                  <a:lnTo>
                    <a:pt x="4910" y="8838"/>
                  </a:lnTo>
                  <a:lnTo>
                    <a:pt x="6482" y="2971"/>
                  </a:lnTo>
                  <a:lnTo>
                    <a:pt x="6850" y="1320"/>
                  </a:lnTo>
                  <a:lnTo>
                    <a:pt x="7741" y="880"/>
                  </a:lnTo>
                  <a:lnTo>
                    <a:pt x="12789" y="260"/>
                  </a:lnTo>
                  <a:lnTo>
                    <a:pt x="20105" y="77"/>
                  </a:lnTo>
                  <a:lnTo>
                    <a:pt x="62246" y="0"/>
                  </a:lnTo>
                  <a:lnTo>
                    <a:pt x="66897" y="794"/>
                  </a:lnTo>
                  <a:lnTo>
                    <a:pt x="71586" y="2116"/>
                  </a:lnTo>
                  <a:lnTo>
                    <a:pt x="76299" y="3792"/>
                  </a:lnTo>
                  <a:lnTo>
                    <a:pt x="83652" y="7770"/>
                  </a:lnTo>
                  <a:lnTo>
                    <a:pt x="90360" y="12184"/>
                  </a:lnTo>
                  <a:lnTo>
                    <a:pt x="94371" y="14473"/>
                  </a:lnTo>
                  <a:lnTo>
                    <a:pt x="98633" y="16792"/>
                  </a:lnTo>
                  <a:lnTo>
                    <a:pt x="102267" y="19926"/>
                  </a:lnTo>
                  <a:lnTo>
                    <a:pt x="105484" y="23602"/>
                  </a:lnTo>
                  <a:lnTo>
                    <a:pt x="108424" y="27641"/>
                  </a:lnTo>
                  <a:lnTo>
                    <a:pt x="111689" y="34245"/>
                  </a:lnTo>
                  <a:lnTo>
                    <a:pt x="113933" y="40619"/>
                  </a:lnTo>
                  <a:lnTo>
                    <a:pt x="115643" y="44542"/>
                  </a:lnTo>
                  <a:lnTo>
                    <a:pt x="117577" y="48744"/>
                  </a:lnTo>
                  <a:lnTo>
                    <a:pt x="118866" y="53134"/>
                  </a:lnTo>
                  <a:lnTo>
                    <a:pt x="119725" y="57647"/>
                  </a:lnTo>
                  <a:lnTo>
                    <a:pt x="120298" y="62244"/>
                  </a:lnTo>
                  <a:lnTo>
                    <a:pt x="120679" y="66896"/>
                  </a:lnTo>
                  <a:lnTo>
                    <a:pt x="120934" y="71584"/>
                  </a:lnTo>
                  <a:lnTo>
                    <a:pt x="121104" y="76297"/>
                  </a:lnTo>
                  <a:lnTo>
                    <a:pt x="120424" y="81027"/>
                  </a:lnTo>
                  <a:lnTo>
                    <a:pt x="119176" y="85768"/>
                  </a:lnTo>
                  <a:lnTo>
                    <a:pt x="117551" y="90516"/>
                  </a:lnTo>
                  <a:lnTo>
                    <a:pt x="115674" y="95269"/>
                  </a:lnTo>
                  <a:lnTo>
                    <a:pt x="113629" y="100025"/>
                  </a:lnTo>
                  <a:lnTo>
                    <a:pt x="109238" y="109543"/>
                  </a:lnTo>
                  <a:lnTo>
                    <a:pt x="104642" y="119064"/>
                  </a:lnTo>
                  <a:lnTo>
                    <a:pt x="101512" y="124620"/>
                  </a:lnTo>
                  <a:lnTo>
                    <a:pt x="97837" y="130704"/>
                  </a:lnTo>
                  <a:lnTo>
                    <a:pt x="93799" y="137143"/>
                  </a:lnTo>
                  <a:lnTo>
                    <a:pt x="89520" y="142228"/>
                  </a:lnTo>
                  <a:lnTo>
                    <a:pt x="85081" y="146412"/>
                  </a:lnTo>
                  <a:lnTo>
                    <a:pt x="80533" y="149995"/>
                  </a:lnTo>
                  <a:lnTo>
                    <a:pt x="75914" y="153972"/>
                  </a:lnTo>
                  <a:lnTo>
                    <a:pt x="71247" y="158210"/>
                  </a:lnTo>
                  <a:lnTo>
                    <a:pt x="61827" y="167153"/>
                  </a:lnTo>
                  <a:lnTo>
                    <a:pt x="33752" y="194862"/>
                  </a:lnTo>
                  <a:lnTo>
                    <a:pt x="32027" y="197376"/>
                  </a:lnTo>
                  <a:lnTo>
                    <a:pt x="29598" y="203914"/>
                  </a:lnTo>
                  <a:lnTo>
                    <a:pt x="29030" y="205722"/>
                  </a:lnTo>
                  <a:lnTo>
                    <a:pt x="28710" y="210532"/>
                  </a:lnTo>
                  <a:lnTo>
                    <a:pt x="29459" y="211792"/>
                  </a:lnTo>
                  <a:lnTo>
                    <a:pt x="30752" y="212632"/>
                  </a:lnTo>
                  <a:lnTo>
                    <a:pt x="34305" y="213565"/>
                  </a:lnTo>
                  <a:lnTo>
                    <a:pt x="40768" y="214090"/>
                  </a:lnTo>
                  <a:lnTo>
                    <a:pt x="47710" y="214246"/>
                  </a:lnTo>
                  <a:lnTo>
                    <a:pt x="82772" y="214309"/>
                  </a:lnTo>
                  <a:lnTo>
                    <a:pt x="88519" y="213516"/>
                  </a:lnTo>
                  <a:lnTo>
                    <a:pt x="94731" y="212194"/>
                  </a:lnTo>
                  <a:lnTo>
                    <a:pt x="101254" y="210519"/>
                  </a:lnTo>
                  <a:lnTo>
                    <a:pt x="107984" y="208608"/>
                  </a:lnTo>
                  <a:lnTo>
                    <a:pt x="121812" y="204369"/>
                  </a:lnTo>
                  <a:lnTo>
                    <a:pt x="142984" y="197519"/>
                  </a:lnTo>
                  <a:lnTo>
                    <a:pt x="150885" y="195179"/>
                  </a:lnTo>
                  <a:lnTo>
                    <a:pt x="176381" y="188094"/>
                  </a:lnTo>
                  <a:lnTo>
                    <a:pt x="191898" y="183345"/>
                  </a:lnTo>
                  <a:lnTo>
                    <a:pt x="198575" y="181761"/>
                  </a:lnTo>
                  <a:lnTo>
                    <a:pt x="204615" y="180705"/>
                  </a:lnTo>
                  <a:lnTo>
                    <a:pt x="210229" y="180001"/>
                  </a:lnTo>
                  <a:lnTo>
                    <a:pt x="216353" y="178738"/>
                  </a:lnTo>
                  <a:lnTo>
                    <a:pt x="222817" y="177102"/>
                  </a:lnTo>
                  <a:lnTo>
                    <a:pt x="229507" y="175218"/>
                  </a:lnTo>
                  <a:lnTo>
                    <a:pt x="236348" y="173961"/>
                  </a:lnTo>
                  <a:lnTo>
                    <a:pt x="243291" y="173124"/>
                  </a:lnTo>
                  <a:lnTo>
                    <a:pt x="264319" y="1714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142"/>
            <p:cNvSpPr/>
            <p:nvPr/>
          </p:nvSpPr>
          <p:spPr>
            <a:xfrm>
              <a:off x="6122193" y="2178843"/>
              <a:ext cx="21433" cy="207170"/>
            </a:xfrm>
            <a:custGeom>
              <a:avLst/>
              <a:gdLst/>
              <a:ahLst/>
              <a:cxnLst/>
              <a:rect l="0" t="0" r="0" b="0"/>
              <a:pathLst>
                <a:path w="21433" h="207170">
                  <a:moveTo>
                    <a:pt x="0" y="0"/>
                  </a:moveTo>
                  <a:lnTo>
                    <a:pt x="0" y="17778"/>
                  </a:lnTo>
                  <a:lnTo>
                    <a:pt x="794" y="19790"/>
                  </a:lnTo>
                  <a:lnTo>
                    <a:pt x="2117" y="21924"/>
                  </a:lnTo>
                  <a:lnTo>
                    <a:pt x="3793" y="24141"/>
                  </a:lnTo>
                  <a:lnTo>
                    <a:pt x="4910" y="26413"/>
                  </a:lnTo>
                  <a:lnTo>
                    <a:pt x="5655" y="28721"/>
                  </a:lnTo>
                  <a:lnTo>
                    <a:pt x="6151" y="31054"/>
                  </a:lnTo>
                  <a:lnTo>
                    <a:pt x="6482" y="34196"/>
                  </a:lnTo>
                  <a:lnTo>
                    <a:pt x="6703" y="37879"/>
                  </a:lnTo>
                  <a:lnTo>
                    <a:pt x="6948" y="45410"/>
                  </a:lnTo>
                  <a:lnTo>
                    <a:pt x="7105" y="56713"/>
                  </a:lnTo>
                  <a:lnTo>
                    <a:pt x="7144" y="180880"/>
                  </a:lnTo>
                  <a:lnTo>
                    <a:pt x="7938" y="183293"/>
                  </a:lnTo>
                  <a:lnTo>
                    <a:pt x="9261" y="185695"/>
                  </a:lnTo>
                  <a:lnTo>
                    <a:pt x="10936" y="188091"/>
                  </a:lnTo>
                  <a:lnTo>
                    <a:pt x="12054" y="190481"/>
                  </a:lnTo>
                  <a:lnTo>
                    <a:pt x="12798" y="192869"/>
                  </a:lnTo>
                  <a:lnTo>
                    <a:pt x="13994" y="198612"/>
                  </a:lnTo>
                  <a:lnTo>
                    <a:pt x="14201" y="203399"/>
                  </a:lnTo>
                  <a:lnTo>
                    <a:pt x="15023" y="204656"/>
                  </a:lnTo>
                  <a:lnTo>
                    <a:pt x="16366" y="205493"/>
                  </a:lnTo>
                  <a:lnTo>
                    <a:pt x="21405" y="207160"/>
                  </a:lnTo>
                  <a:lnTo>
                    <a:pt x="21432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143"/>
            <p:cNvSpPr/>
            <p:nvPr/>
          </p:nvSpPr>
          <p:spPr>
            <a:xfrm>
              <a:off x="6000750" y="2271712"/>
              <a:ext cx="221457" cy="21432"/>
            </a:xfrm>
            <a:custGeom>
              <a:avLst/>
              <a:gdLst/>
              <a:ahLst/>
              <a:cxnLst/>
              <a:rect l="0" t="0" r="0" b="0"/>
              <a:pathLst>
                <a:path w="221457" h="21432">
                  <a:moveTo>
                    <a:pt x="0" y="21431"/>
                  </a:moveTo>
                  <a:lnTo>
                    <a:pt x="40910" y="21431"/>
                  </a:lnTo>
                  <a:lnTo>
                    <a:pt x="46323" y="20638"/>
                  </a:lnTo>
                  <a:lnTo>
                    <a:pt x="52313" y="19315"/>
                  </a:lnTo>
                  <a:lnTo>
                    <a:pt x="58688" y="17639"/>
                  </a:lnTo>
                  <a:lnTo>
                    <a:pt x="64525" y="16522"/>
                  </a:lnTo>
                  <a:lnTo>
                    <a:pt x="70004" y="15777"/>
                  </a:lnTo>
                  <a:lnTo>
                    <a:pt x="75245" y="15280"/>
                  </a:lnTo>
                  <a:lnTo>
                    <a:pt x="81119" y="14950"/>
                  </a:lnTo>
                  <a:lnTo>
                    <a:pt x="93996" y="14582"/>
                  </a:lnTo>
                  <a:lnTo>
                    <a:pt x="132038" y="14313"/>
                  </a:lnTo>
                  <a:lnTo>
                    <a:pt x="138031" y="13511"/>
                  </a:lnTo>
                  <a:lnTo>
                    <a:pt x="144408" y="12182"/>
                  </a:lnTo>
                  <a:lnTo>
                    <a:pt x="151041" y="10503"/>
                  </a:lnTo>
                  <a:lnTo>
                    <a:pt x="157050" y="9383"/>
                  </a:lnTo>
                  <a:lnTo>
                    <a:pt x="162644" y="8637"/>
                  </a:lnTo>
                  <a:lnTo>
                    <a:pt x="167960" y="8139"/>
                  </a:lnTo>
                  <a:lnTo>
                    <a:pt x="173092" y="7807"/>
                  </a:lnTo>
                  <a:lnTo>
                    <a:pt x="178101" y="7586"/>
                  </a:lnTo>
                  <a:lnTo>
                    <a:pt x="183027" y="7439"/>
                  </a:lnTo>
                  <a:lnTo>
                    <a:pt x="187899" y="6547"/>
                  </a:lnTo>
                  <a:lnTo>
                    <a:pt x="192735" y="5158"/>
                  </a:lnTo>
                  <a:lnTo>
                    <a:pt x="197546" y="3439"/>
                  </a:lnTo>
                  <a:lnTo>
                    <a:pt x="202341" y="2292"/>
                  </a:lnTo>
                  <a:lnTo>
                    <a:pt x="207125" y="1528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144"/>
            <p:cNvSpPr/>
            <p:nvPr/>
          </p:nvSpPr>
          <p:spPr>
            <a:xfrm>
              <a:off x="6279356" y="2193139"/>
              <a:ext cx="171451" cy="164298"/>
            </a:xfrm>
            <a:custGeom>
              <a:avLst/>
              <a:gdLst/>
              <a:ahLst/>
              <a:cxnLst/>
              <a:rect l="0" t="0" r="0" b="0"/>
              <a:pathLst>
                <a:path w="171451" h="164298">
                  <a:moveTo>
                    <a:pt x="0" y="21423"/>
                  </a:moveTo>
                  <a:lnTo>
                    <a:pt x="0" y="17631"/>
                  </a:lnTo>
                  <a:lnTo>
                    <a:pt x="794" y="16513"/>
                  </a:lnTo>
                  <a:lnTo>
                    <a:pt x="2117" y="15769"/>
                  </a:lnTo>
                  <a:lnTo>
                    <a:pt x="6151" y="14573"/>
                  </a:lnTo>
                  <a:lnTo>
                    <a:pt x="10642" y="10574"/>
                  </a:lnTo>
                  <a:lnTo>
                    <a:pt x="12651" y="9428"/>
                  </a:lnTo>
                  <a:lnTo>
                    <a:pt x="20064" y="7021"/>
                  </a:lnTo>
                  <a:lnTo>
                    <a:pt x="23695" y="5472"/>
                  </a:lnTo>
                  <a:lnTo>
                    <a:pt x="27703" y="3645"/>
                  </a:lnTo>
                  <a:lnTo>
                    <a:pt x="32756" y="2427"/>
                  </a:lnTo>
                  <a:lnTo>
                    <a:pt x="38506" y="1615"/>
                  </a:lnTo>
                  <a:lnTo>
                    <a:pt x="44721" y="1074"/>
                  </a:lnTo>
                  <a:lnTo>
                    <a:pt x="50451" y="713"/>
                  </a:lnTo>
                  <a:lnTo>
                    <a:pt x="61052" y="312"/>
                  </a:lnTo>
                  <a:lnTo>
                    <a:pt x="75945" y="87"/>
                  </a:lnTo>
                  <a:lnTo>
                    <a:pt x="104753" y="0"/>
                  </a:lnTo>
                  <a:lnTo>
                    <a:pt x="109522" y="791"/>
                  </a:lnTo>
                  <a:lnTo>
                    <a:pt x="114290" y="2112"/>
                  </a:lnTo>
                  <a:lnTo>
                    <a:pt x="119056" y="3787"/>
                  </a:lnTo>
                  <a:lnTo>
                    <a:pt x="123027" y="4903"/>
                  </a:lnTo>
                  <a:lnTo>
                    <a:pt x="126468" y="5647"/>
                  </a:lnTo>
                  <a:lnTo>
                    <a:pt x="129556" y="6143"/>
                  </a:lnTo>
                  <a:lnTo>
                    <a:pt x="132408" y="7268"/>
                  </a:lnTo>
                  <a:lnTo>
                    <a:pt x="137694" y="10634"/>
                  </a:lnTo>
                  <a:lnTo>
                    <a:pt x="139421" y="13436"/>
                  </a:lnTo>
                  <a:lnTo>
                    <a:pt x="140572" y="16892"/>
                  </a:lnTo>
                  <a:lnTo>
                    <a:pt x="141340" y="20784"/>
                  </a:lnTo>
                  <a:lnTo>
                    <a:pt x="141852" y="24172"/>
                  </a:lnTo>
                  <a:lnTo>
                    <a:pt x="142193" y="27224"/>
                  </a:lnTo>
                  <a:lnTo>
                    <a:pt x="142420" y="30053"/>
                  </a:lnTo>
                  <a:lnTo>
                    <a:pt x="141778" y="32733"/>
                  </a:lnTo>
                  <a:lnTo>
                    <a:pt x="138947" y="37827"/>
                  </a:lnTo>
                  <a:lnTo>
                    <a:pt x="137082" y="41090"/>
                  </a:lnTo>
                  <a:lnTo>
                    <a:pt x="132892" y="48949"/>
                  </a:lnTo>
                  <a:lnTo>
                    <a:pt x="129870" y="53268"/>
                  </a:lnTo>
                  <a:lnTo>
                    <a:pt x="126267" y="57734"/>
                  </a:lnTo>
                  <a:lnTo>
                    <a:pt x="122278" y="62299"/>
                  </a:lnTo>
                  <a:lnTo>
                    <a:pt x="118825" y="66930"/>
                  </a:lnTo>
                  <a:lnTo>
                    <a:pt x="115729" y="71605"/>
                  </a:lnTo>
                  <a:lnTo>
                    <a:pt x="112871" y="76309"/>
                  </a:lnTo>
                  <a:lnTo>
                    <a:pt x="109379" y="81032"/>
                  </a:lnTo>
                  <a:lnTo>
                    <a:pt x="105463" y="85769"/>
                  </a:lnTo>
                  <a:lnTo>
                    <a:pt x="101265" y="90514"/>
                  </a:lnTo>
                  <a:lnTo>
                    <a:pt x="92367" y="100020"/>
                  </a:lnTo>
                  <a:lnTo>
                    <a:pt x="87772" y="104777"/>
                  </a:lnTo>
                  <a:lnTo>
                    <a:pt x="82327" y="108742"/>
                  </a:lnTo>
                  <a:lnTo>
                    <a:pt x="76316" y="112180"/>
                  </a:lnTo>
                  <a:lnTo>
                    <a:pt x="69927" y="115265"/>
                  </a:lnTo>
                  <a:lnTo>
                    <a:pt x="64874" y="118909"/>
                  </a:lnTo>
                  <a:lnTo>
                    <a:pt x="60712" y="122926"/>
                  </a:lnTo>
                  <a:lnTo>
                    <a:pt x="57143" y="127192"/>
                  </a:lnTo>
                  <a:lnTo>
                    <a:pt x="53970" y="130829"/>
                  </a:lnTo>
                  <a:lnTo>
                    <a:pt x="51062" y="134048"/>
                  </a:lnTo>
                  <a:lnTo>
                    <a:pt x="45712" y="139741"/>
                  </a:lnTo>
                  <a:lnTo>
                    <a:pt x="37191" y="148501"/>
                  </a:lnTo>
                  <a:lnTo>
                    <a:pt x="36701" y="149798"/>
                  </a:lnTo>
                  <a:lnTo>
                    <a:pt x="36009" y="154622"/>
                  </a:lnTo>
                  <a:lnTo>
                    <a:pt x="35848" y="156029"/>
                  </a:lnTo>
                  <a:lnTo>
                    <a:pt x="37893" y="158771"/>
                  </a:lnTo>
                  <a:lnTo>
                    <a:pt x="39549" y="160613"/>
                  </a:lnTo>
                  <a:lnTo>
                    <a:pt x="41447" y="161842"/>
                  </a:lnTo>
                  <a:lnTo>
                    <a:pt x="45673" y="163206"/>
                  </a:lnTo>
                  <a:lnTo>
                    <a:pt x="50197" y="163813"/>
                  </a:lnTo>
                  <a:lnTo>
                    <a:pt x="54854" y="164082"/>
                  </a:lnTo>
                  <a:lnTo>
                    <a:pt x="59569" y="164202"/>
                  </a:lnTo>
                  <a:lnTo>
                    <a:pt x="105106" y="164297"/>
                  </a:lnTo>
                  <a:lnTo>
                    <a:pt x="109758" y="163504"/>
                  </a:lnTo>
                  <a:lnTo>
                    <a:pt x="114447" y="162181"/>
                  </a:lnTo>
                  <a:lnTo>
                    <a:pt x="119161" y="160506"/>
                  </a:lnTo>
                  <a:lnTo>
                    <a:pt x="123891" y="159388"/>
                  </a:lnTo>
                  <a:lnTo>
                    <a:pt x="128631" y="158644"/>
                  </a:lnTo>
                  <a:lnTo>
                    <a:pt x="133379" y="158147"/>
                  </a:lnTo>
                  <a:lnTo>
                    <a:pt x="137338" y="157022"/>
                  </a:lnTo>
                  <a:lnTo>
                    <a:pt x="140771" y="155479"/>
                  </a:lnTo>
                  <a:lnTo>
                    <a:pt x="143854" y="153656"/>
                  </a:lnTo>
                  <a:lnTo>
                    <a:pt x="147496" y="152441"/>
                  </a:lnTo>
                  <a:lnTo>
                    <a:pt x="151512" y="151631"/>
                  </a:lnTo>
                  <a:lnTo>
                    <a:pt x="155777" y="151091"/>
                  </a:lnTo>
                  <a:lnTo>
                    <a:pt x="159413" y="150731"/>
                  </a:lnTo>
                  <a:lnTo>
                    <a:pt x="162632" y="150491"/>
                  </a:lnTo>
                  <a:lnTo>
                    <a:pt x="171450" y="1500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145"/>
            <p:cNvSpPr/>
            <p:nvPr/>
          </p:nvSpPr>
          <p:spPr>
            <a:xfrm>
              <a:off x="6529413" y="2164556"/>
              <a:ext cx="64269" cy="200026"/>
            </a:xfrm>
            <a:custGeom>
              <a:avLst/>
              <a:gdLst/>
              <a:ahLst/>
              <a:cxnLst/>
              <a:rect l="0" t="0" r="0" b="0"/>
              <a:pathLst>
                <a:path w="64269" h="200026">
                  <a:moveTo>
                    <a:pt x="7118" y="0"/>
                  </a:moveTo>
                  <a:lnTo>
                    <a:pt x="61" y="0"/>
                  </a:lnTo>
                  <a:lnTo>
                    <a:pt x="0" y="3792"/>
                  </a:lnTo>
                  <a:lnTo>
                    <a:pt x="785" y="5703"/>
                  </a:lnTo>
                  <a:lnTo>
                    <a:pt x="2103" y="7771"/>
                  </a:lnTo>
                  <a:lnTo>
                    <a:pt x="3775" y="9943"/>
                  </a:lnTo>
                  <a:lnTo>
                    <a:pt x="4888" y="12185"/>
                  </a:lnTo>
                  <a:lnTo>
                    <a:pt x="6127" y="16792"/>
                  </a:lnTo>
                  <a:lnTo>
                    <a:pt x="6677" y="21486"/>
                  </a:lnTo>
                  <a:lnTo>
                    <a:pt x="6922" y="26218"/>
                  </a:lnTo>
                  <a:lnTo>
                    <a:pt x="7031" y="30967"/>
                  </a:lnTo>
                  <a:lnTo>
                    <a:pt x="7854" y="34138"/>
                  </a:lnTo>
                  <a:lnTo>
                    <a:pt x="9196" y="37840"/>
                  </a:lnTo>
                  <a:lnTo>
                    <a:pt x="10884" y="41895"/>
                  </a:lnTo>
                  <a:lnTo>
                    <a:pt x="12010" y="46186"/>
                  </a:lnTo>
                  <a:lnTo>
                    <a:pt x="12761" y="50635"/>
                  </a:lnTo>
                  <a:lnTo>
                    <a:pt x="13262" y="55188"/>
                  </a:lnTo>
                  <a:lnTo>
                    <a:pt x="14389" y="59810"/>
                  </a:lnTo>
                  <a:lnTo>
                    <a:pt x="15933" y="64480"/>
                  </a:lnTo>
                  <a:lnTo>
                    <a:pt x="17757" y="69180"/>
                  </a:lnTo>
                  <a:lnTo>
                    <a:pt x="18974" y="73901"/>
                  </a:lnTo>
                  <a:lnTo>
                    <a:pt x="19784" y="78636"/>
                  </a:lnTo>
                  <a:lnTo>
                    <a:pt x="20325" y="83380"/>
                  </a:lnTo>
                  <a:lnTo>
                    <a:pt x="21478" y="87337"/>
                  </a:lnTo>
                  <a:lnTo>
                    <a:pt x="23042" y="90768"/>
                  </a:lnTo>
                  <a:lnTo>
                    <a:pt x="24877" y="93849"/>
                  </a:lnTo>
                  <a:lnTo>
                    <a:pt x="26101" y="97491"/>
                  </a:lnTo>
                  <a:lnTo>
                    <a:pt x="26917" y="101507"/>
                  </a:lnTo>
                  <a:lnTo>
                    <a:pt x="27461" y="105771"/>
                  </a:lnTo>
                  <a:lnTo>
                    <a:pt x="28617" y="110201"/>
                  </a:lnTo>
                  <a:lnTo>
                    <a:pt x="30182" y="114743"/>
                  </a:lnTo>
                  <a:lnTo>
                    <a:pt x="32019" y="119357"/>
                  </a:lnTo>
                  <a:lnTo>
                    <a:pt x="34038" y="123228"/>
                  </a:lnTo>
                  <a:lnTo>
                    <a:pt x="36176" y="126602"/>
                  </a:lnTo>
                  <a:lnTo>
                    <a:pt x="38396" y="129645"/>
                  </a:lnTo>
                  <a:lnTo>
                    <a:pt x="39876" y="133261"/>
                  </a:lnTo>
                  <a:lnTo>
                    <a:pt x="40863" y="137259"/>
                  </a:lnTo>
                  <a:lnTo>
                    <a:pt x="41521" y="141512"/>
                  </a:lnTo>
                  <a:lnTo>
                    <a:pt x="42754" y="145142"/>
                  </a:lnTo>
                  <a:lnTo>
                    <a:pt x="44369" y="148355"/>
                  </a:lnTo>
                  <a:lnTo>
                    <a:pt x="46239" y="151291"/>
                  </a:lnTo>
                  <a:lnTo>
                    <a:pt x="47486" y="154042"/>
                  </a:lnTo>
                  <a:lnTo>
                    <a:pt x="48872" y="159215"/>
                  </a:lnTo>
                  <a:lnTo>
                    <a:pt x="49242" y="162499"/>
                  </a:lnTo>
                  <a:lnTo>
                    <a:pt x="49487" y="166277"/>
                  </a:lnTo>
                  <a:lnTo>
                    <a:pt x="49652" y="170382"/>
                  </a:lnTo>
                  <a:lnTo>
                    <a:pt x="50555" y="173119"/>
                  </a:lnTo>
                  <a:lnTo>
                    <a:pt x="51951" y="174944"/>
                  </a:lnTo>
                  <a:lnTo>
                    <a:pt x="53675" y="176161"/>
                  </a:lnTo>
                  <a:lnTo>
                    <a:pt x="54825" y="177765"/>
                  </a:lnTo>
                  <a:lnTo>
                    <a:pt x="56102" y="181665"/>
                  </a:lnTo>
                  <a:lnTo>
                    <a:pt x="56670" y="186044"/>
                  </a:lnTo>
                  <a:lnTo>
                    <a:pt x="57034" y="191531"/>
                  </a:lnTo>
                  <a:lnTo>
                    <a:pt x="57858" y="192774"/>
                  </a:lnTo>
                  <a:lnTo>
                    <a:pt x="59201" y="194398"/>
                  </a:lnTo>
                  <a:lnTo>
                    <a:pt x="64268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146"/>
            <p:cNvSpPr/>
            <p:nvPr/>
          </p:nvSpPr>
          <p:spPr>
            <a:xfrm>
              <a:off x="7229475" y="2135981"/>
              <a:ext cx="64294" cy="171451"/>
            </a:xfrm>
            <a:custGeom>
              <a:avLst/>
              <a:gdLst/>
              <a:ahLst/>
              <a:cxnLst/>
              <a:rect l="0" t="0" r="0" b="0"/>
              <a:pathLst>
                <a:path w="64294" h="171451">
                  <a:moveTo>
                    <a:pt x="0" y="0"/>
                  </a:moveTo>
                  <a:lnTo>
                    <a:pt x="0" y="6849"/>
                  </a:lnTo>
                  <a:lnTo>
                    <a:pt x="793" y="7741"/>
                  </a:lnTo>
                  <a:lnTo>
                    <a:pt x="3792" y="10849"/>
                  </a:lnTo>
                  <a:lnTo>
                    <a:pt x="4909" y="12789"/>
                  </a:lnTo>
                  <a:lnTo>
                    <a:pt x="6150" y="17061"/>
                  </a:lnTo>
                  <a:lnTo>
                    <a:pt x="7275" y="19311"/>
                  </a:lnTo>
                  <a:lnTo>
                    <a:pt x="8819" y="21605"/>
                  </a:lnTo>
                  <a:lnTo>
                    <a:pt x="10642" y="23929"/>
                  </a:lnTo>
                  <a:lnTo>
                    <a:pt x="11857" y="27065"/>
                  </a:lnTo>
                  <a:lnTo>
                    <a:pt x="12667" y="30743"/>
                  </a:lnTo>
                  <a:lnTo>
                    <a:pt x="13207" y="34783"/>
                  </a:lnTo>
                  <a:lnTo>
                    <a:pt x="14361" y="39063"/>
                  </a:lnTo>
                  <a:lnTo>
                    <a:pt x="15924" y="43505"/>
                  </a:lnTo>
                  <a:lnTo>
                    <a:pt x="17759" y="48053"/>
                  </a:lnTo>
                  <a:lnTo>
                    <a:pt x="18983" y="51879"/>
                  </a:lnTo>
                  <a:lnTo>
                    <a:pt x="19799" y="55224"/>
                  </a:lnTo>
                  <a:lnTo>
                    <a:pt x="20343" y="58247"/>
                  </a:lnTo>
                  <a:lnTo>
                    <a:pt x="20706" y="61850"/>
                  </a:lnTo>
                  <a:lnTo>
                    <a:pt x="20947" y="65839"/>
                  </a:lnTo>
                  <a:lnTo>
                    <a:pt x="21108" y="70087"/>
                  </a:lnTo>
                  <a:lnTo>
                    <a:pt x="22010" y="74506"/>
                  </a:lnTo>
                  <a:lnTo>
                    <a:pt x="23404" y="79039"/>
                  </a:lnTo>
                  <a:lnTo>
                    <a:pt x="25127" y="83649"/>
                  </a:lnTo>
                  <a:lnTo>
                    <a:pt x="27070" y="88310"/>
                  </a:lnTo>
                  <a:lnTo>
                    <a:pt x="29159" y="93004"/>
                  </a:lnTo>
                  <a:lnTo>
                    <a:pt x="31346" y="97722"/>
                  </a:lnTo>
                  <a:lnTo>
                    <a:pt x="32803" y="102454"/>
                  </a:lnTo>
                  <a:lnTo>
                    <a:pt x="33775" y="107196"/>
                  </a:lnTo>
                  <a:lnTo>
                    <a:pt x="34423" y="111945"/>
                  </a:lnTo>
                  <a:lnTo>
                    <a:pt x="35648" y="115905"/>
                  </a:lnTo>
                  <a:lnTo>
                    <a:pt x="37259" y="119339"/>
                  </a:lnTo>
                  <a:lnTo>
                    <a:pt x="39127" y="122422"/>
                  </a:lnTo>
                  <a:lnTo>
                    <a:pt x="41166" y="125271"/>
                  </a:lnTo>
                  <a:lnTo>
                    <a:pt x="43319" y="127964"/>
                  </a:lnTo>
                  <a:lnTo>
                    <a:pt x="45548" y="130553"/>
                  </a:lnTo>
                  <a:lnTo>
                    <a:pt x="47034" y="133866"/>
                  </a:lnTo>
                  <a:lnTo>
                    <a:pt x="48024" y="137663"/>
                  </a:lnTo>
                  <a:lnTo>
                    <a:pt x="48685" y="141781"/>
                  </a:lnTo>
                  <a:lnTo>
                    <a:pt x="49919" y="145321"/>
                  </a:lnTo>
                  <a:lnTo>
                    <a:pt x="51535" y="148474"/>
                  </a:lnTo>
                  <a:lnTo>
                    <a:pt x="56041" y="155446"/>
                  </a:lnTo>
                  <a:lnTo>
                    <a:pt x="56657" y="158516"/>
                  </a:lnTo>
                  <a:lnTo>
                    <a:pt x="56821" y="160446"/>
                  </a:lnTo>
                  <a:lnTo>
                    <a:pt x="57724" y="162527"/>
                  </a:lnTo>
                  <a:lnTo>
                    <a:pt x="59120" y="164707"/>
                  </a:lnTo>
                  <a:lnTo>
                    <a:pt x="6429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147"/>
            <p:cNvSpPr/>
            <p:nvPr/>
          </p:nvSpPr>
          <p:spPr>
            <a:xfrm>
              <a:off x="7172325" y="2221706"/>
              <a:ext cx="150019" cy="14201"/>
            </a:xfrm>
            <a:custGeom>
              <a:avLst/>
              <a:gdLst/>
              <a:ahLst/>
              <a:cxnLst/>
              <a:rect l="0" t="0" r="0" b="0"/>
              <a:pathLst>
                <a:path w="150019" h="14201">
                  <a:moveTo>
                    <a:pt x="0" y="7144"/>
                  </a:moveTo>
                  <a:lnTo>
                    <a:pt x="13735" y="7144"/>
                  </a:lnTo>
                  <a:lnTo>
                    <a:pt x="17888" y="7937"/>
                  </a:lnTo>
                  <a:lnTo>
                    <a:pt x="22244" y="9260"/>
                  </a:lnTo>
                  <a:lnTo>
                    <a:pt x="26735" y="10936"/>
                  </a:lnTo>
                  <a:lnTo>
                    <a:pt x="31317" y="12053"/>
                  </a:lnTo>
                  <a:lnTo>
                    <a:pt x="35959" y="12798"/>
                  </a:lnTo>
                  <a:lnTo>
                    <a:pt x="40641" y="13294"/>
                  </a:lnTo>
                  <a:lnTo>
                    <a:pt x="45350" y="13625"/>
                  </a:lnTo>
                  <a:lnTo>
                    <a:pt x="50077" y="13846"/>
                  </a:lnTo>
                  <a:lnTo>
                    <a:pt x="60356" y="14091"/>
                  </a:lnTo>
                  <a:lnTo>
                    <a:pt x="72862" y="14200"/>
                  </a:lnTo>
                  <a:lnTo>
                    <a:pt x="78737" y="13436"/>
                  </a:lnTo>
                  <a:lnTo>
                    <a:pt x="84242" y="12132"/>
                  </a:lnTo>
                  <a:lnTo>
                    <a:pt x="89499" y="10469"/>
                  </a:lnTo>
                  <a:lnTo>
                    <a:pt x="94591" y="9360"/>
                  </a:lnTo>
                  <a:lnTo>
                    <a:pt x="99573" y="8622"/>
                  </a:lnTo>
                  <a:lnTo>
                    <a:pt x="104481" y="8129"/>
                  </a:lnTo>
                  <a:lnTo>
                    <a:pt x="109342" y="7007"/>
                  </a:lnTo>
                  <a:lnTo>
                    <a:pt x="114169" y="5465"/>
                  </a:lnTo>
                  <a:lnTo>
                    <a:pt x="118975" y="3643"/>
                  </a:lnTo>
                  <a:lnTo>
                    <a:pt x="122973" y="2429"/>
                  </a:lnTo>
                  <a:lnTo>
                    <a:pt x="126432" y="1619"/>
                  </a:lnTo>
                  <a:lnTo>
                    <a:pt x="129532" y="1079"/>
                  </a:lnTo>
                  <a:lnTo>
                    <a:pt x="133186" y="719"/>
                  </a:lnTo>
                  <a:lnTo>
                    <a:pt x="137209" y="480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148"/>
            <p:cNvSpPr/>
            <p:nvPr/>
          </p:nvSpPr>
          <p:spPr>
            <a:xfrm>
              <a:off x="7372350" y="2146153"/>
              <a:ext cx="178594" cy="161181"/>
            </a:xfrm>
            <a:custGeom>
              <a:avLst/>
              <a:gdLst/>
              <a:ahLst/>
              <a:cxnLst/>
              <a:rect l="0" t="0" r="0" b="0"/>
              <a:pathLst>
                <a:path w="178594" h="161181">
                  <a:moveTo>
                    <a:pt x="0" y="11259"/>
                  </a:moveTo>
                  <a:lnTo>
                    <a:pt x="6849" y="4409"/>
                  </a:lnTo>
                  <a:lnTo>
                    <a:pt x="11994" y="4173"/>
                  </a:lnTo>
                  <a:lnTo>
                    <a:pt x="15950" y="4127"/>
                  </a:lnTo>
                  <a:lnTo>
                    <a:pt x="27933" y="4118"/>
                  </a:lnTo>
                  <a:lnTo>
                    <a:pt x="31322" y="3323"/>
                  </a:lnTo>
                  <a:lnTo>
                    <a:pt x="34376" y="2000"/>
                  </a:lnTo>
                  <a:lnTo>
                    <a:pt x="37204" y="324"/>
                  </a:lnTo>
                  <a:lnTo>
                    <a:pt x="40678" y="0"/>
                  </a:lnTo>
                  <a:lnTo>
                    <a:pt x="44580" y="578"/>
                  </a:lnTo>
                  <a:lnTo>
                    <a:pt x="48770" y="1757"/>
                  </a:lnTo>
                  <a:lnTo>
                    <a:pt x="52357" y="2543"/>
                  </a:lnTo>
                  <a:lnTo>
                    <a:pt x="55543" y="3067"/>
                  </a:lnTo>
                  <a:lnTo>
                    <a:pt x="58459" y="3416"/>
                  </a:lnTo>
                  <a:lnTo>
                    <a:pt x="63817" y="3805"/>
                  </a:lnTo>
                  <a:lnTo>
                    <a:pt x="66357" y="3908"/>
                  </a:lnTo>
                  <a:lnTo>
                    <a:pt x="77517" y="4054"/>
                  </a:lnTo>
                  <a:lnTo>
                    <a:pt x="87085" y="4097"/>
                  </a:lnTo>
                  <a:lnTo>
                    <a:pt x="90600" y="4897"/>
                  </a:lnTo>
                  <a:lnTo>
                    <a:pt x="94531" y="6224"/>
                  </a:lnTo>
                  <a:lnTo>
                    <a:pt x="98740" y="7902"/>
                  </a:lnTo>
                  <a:lnTo>
                    <a:pt x="102339" y="9815"/>
                  </a:lnTo>
                  <a:lnTo>
                    <a:pt x="105532" y="11884"/>
                  </a:lnTo>
                  <a:lnTo>
                    <a:pt x="108454" y="14057"/>
                  </a:lnTo>
                  <a:lnTo>
                    <a:pt x="113818" y="16471"/>
                  </a:lnTo>
                  <a:lnTo>
                    <a:pt x="116360" y="17115"/>
                  </a:lnTo>
                  <a:lnTo>
                    <a:pt x="118054" y="18338"/>
                  </a:lnTo>
                  <a:lnTo>
                    <a:pt x="119184" y="19947"/>
                  </a:lnTo>
                  <a:lnTo>
                    <a:pt x="120439" y="23852"/>
                  </a:lnTo>
                  <a:lnTo>
                    <a:pt x="120997" y="28233"/>
                  </a:lnTo>
                  <a:lnTo>
                    <a:pt x="121146" y="31306"/>
                  </a:lnTo>
                  <a:lnTo>
                    <a:pt x="121311" y="38954"/>
                  </a:lnTo>
                  <a:lnTo>
                    <a:pt x="121404" y="48393"/>
                  </a:lnTo>
                  <a:lnTo>
                    <a:pt x="119830" y="51890"/>
                  </a:lnTo>
                  <a:lnTo>
                    <a:pt x="117193" y="55809"/>
                  </a:lnTo>
                  <a:lnTo>
                    <a:pt x="113847" y="60009"/>
                  </a:lnTo>
                  <a:lnTo>
                    <a:pt x="110823" y="63603"/>
                  </a:lnTo>
                  <a:lnTo>
                    <a:pt x="108013" y="66792"/>
                  </a:lnTo>
                  <a:lnTo>
                    <a:pt x="105347" y="69712"/>
                  </a:lnTo>
                  <a:lnTo>
                    <a:pt x="98149" y="77190"/>
                  </a:lnTo>
                  <a:lnTo>
                    <a:pt x="72716" y="102835"/>
                  </a:lnTo>
                  <a:lnTo>
                    <a:pt x="69909" y="106441"/>
                  </a:lnTo>
                  <a:lnTo>
                    <a:pt x="68037" y="109639"/>
                  </a:lnTo>
                  <a:lnTo>
                    <a:pt x="66789" y="112564"/>
                  </a:lnTo>
                  <a:lnTo>
                    <a:pt x="65164" y="115308"/>
                  </a:lnTo>
                  <a:lnTo>
                    <a:pt x="63286" y="117932"/>
                  </a:lnTo>
                  <a:lnTo>
                    <a:pt x="61241" y="120474"/>
                  </a:lnTo>
                  <a:lnTo>
                    <a:pt x="58968" y="125416"/>
                  </a:lnTo>
                  <a:lnTo>
                    <a:pt x="57958" y="130258"/>
                  </a:lnTo>
                  <a:lnTo>
                    <a:pt x="57509" y="135056"/>
                  </a:lnTo>
                  <a:lnTo>
                    <a:pt x="57309" y="139834"/>
                  </a:lnTo>
                  <a:lnTo>
                    <a:pt x="57197" y="146987"/>
                  </a:lnTo>
                  <a:lnTo>
                    <a:pt x="57181" y="149369"/>
                  </a:lnTo>
                  <a:lnTo>
                    <a:pt x="57964" y="150957"/>
                  </a:lnTo>
                  <a:lnTo>
                    <a:pt x="59280" y="152016"/>
                  </a:lnTo>
                  <a:lnTo>
                    <a:pt x="60952" y="152722"/>
                  </a:lnTo>
                  <a:lnTo>
                    <a:pt x="64924" y="155623"/>
                  </a:lnTo>
                  <a:lnTo>
                    <a:pt x="70151" y="160161"/>
                  </a:lnTo>
                  <a:lnTo>
                    <a:pt x="72983" y="160781"/>
                  </a:lnTo>
                  <a:lnTo>
                    <a:pt x="77680" y="161057"/>
                  </a:lnTo>
                  <a:lnTo>
                    <a:pt x="85059" y="161180"/>
                  </a:lnTo>
                  <a:lnTo>
                    <a:pt x="88457" y="160419"/>
                  </a:lnTo>
                  <a:lnTo>
                    <a:pt x="91515" y="159117"/>
                  </a:lnTo>
                  <a:lnTo>
                    <a:pt x="94346" y="157456"/>
                  </a:lnTo>
                  <a:lnTo>
                    <a:pt x="97822" y="156349"/>
                  </a:lnTo>
                  <a:lnTo>
                    <a:pt x="101727" y="155611"/>
                  </a:lnTo>
                  <a:lnTo>
                    <a:pt x="105919" y="155118"/>
                  </a:lnTo>
                  <a:lnTo>
                    <a:pt x="110300" y="153997"/>
                  </a:lnTo>
                  <a:lnTo>
                    <a:pt x="114808" y="152455"/>
                  </a:lnTo>
                  <a:lnTo>
                    <a:pt x="119401" y="150633"/>
                  </a:lnTo>
                  <a:lnTo>
                    <a:pt x="124051" y="149419"/>
                  </a:lnTo>
                  <a:lnTo>
                    <a:pt x="128738" y="148609"/>
                  </a:lnTo>
                  <a:lnTo>
                    <a:pt x="133449" y="148070"/>
                  </a:lnTo>
                  <a:lnTo>
                    <a:pt x="138179" y="146916"/>
                  </a:lnTo>
                  <a:lnTo>
                    <a:pt x="142919" y="145354"/>
                  </a:lnTo>
                  <a:lnTo>
                    <a:pt x="147667" y="143518"/>
                  </a:lnTo>
                  <a:lnTo>
                    <a:pt x="151625" y="141500"/>
                  </a:lnTo>
                  <a:lnTo>
                    <a:pt x="155058" y="139361"/>
                  </a:lnTo>
                  <a:lnTo>
                    <a:pt x="158141" y="137142"/>
                  </a:lnTo>
                  <a:lnTo>
                    <a:pt x="163683" y="134676"/>
                  </a:lnTo>
                  <a:lnTo>
                    <a:pt x="166272" y="134018"/>
                  </a:lnTo>
                  <a:lnTo>
                    <a:pt x="171265" y="131171"/>
                  </a:lnTo>
                  <a:lnTo>
                    <a:pt x="178593" y="1255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149"/>
            <p:cNvSpPr/>
            <p:nvPr/>
          </p:nvSpPr>
          <p:spPr>
            <a:xfrm>
              <a:off x="7608093" y="2135981"/>
              <a:ext cx="57151" cy="207170"/>
            </a:xfrm>
            <a:custGeom>
              <a:avLst/>
              <a:gdLst/>
              <a:ahLst/>
              <a:cxnLst/>
              <a:rect l="0" t="0" r="0" b="0"/>
              <a:pathLst>
                <a:path w="57151" h="207170">
                  <a:moveTo>
                    <a:pt x="0" y="0"/>
                  </a:moveTo>
                  <a:lnTo>
                    <a:pt x="0" y="83349"/>
                  </a:lnTo>
                  <a:lnTo>
                    <a:pt x="794" y="88110"/>
                  </a:lnTo>
                  <a:lnTo>
                    <a:pt x="2116" y="92871"/>
                  </a:lnTo>
                  <a:lnTo>
                    <a:pt x="3793" y="97633"/>
                  </a:lnTo>
                  <a:lnTo>
                    <a:pt x="5704" y="102395"/>
                  </a:lnTo>
                  <a:lnTo>
                    <a:pt x="7771" y="107157"/>
                  </a:lnTo>
                  <a:lnTo>
                    <a:pt x="9943" y="111919"/>
                  </a:lnTo>
                  <a:lnTo>
                    <a:pt x="11392" y="115887"/>
                  </a:lnTo>
                  <a:lnTo>
                    <a:pt x="12357" y="119327"/>
                  </a:lnTo>
                  <a:lnTo>
                    <a:pt x="13001" y="122414"/>
                  </a:lnTo>
                  <a:lnTo>
                    <a:pt x="14223" y="126059"/>
                  </a:lnTo>
                  <a:lnTo>
                    <a:pt x="15832" y="130077"/>
                  </a:lnTo>
                  <a:lnTo>
                    <a:pt x="17699" y="134343"/>
                  </a:lnTo>
                  <a:lnTo>
                    <a:pt x="21890" y="143316"/>
                  </a:lnTo>
                  <a:lnTo>
                    <a:pt x="24118" y="147931"/>
                  </a:lnTo>
                  <a:lnTo>
                    <a:pt x="26398" y="151802"/>
                  </a:lnTo>
                  <a:lnTo>
                    <a:pt x="28712" y="155176"/>
                  </a:lnTo>
                  <a:lnTo>
                    <a:pt x="31046" y="158220"/>
                  </a:lnTo>
                  <a:lnTo>
                    <a:pt x="33398" y="161836"/>
                  </a:lnTo>
                  <a:lnTo>
                    <a:pt x="35759" y="165834"/>
                  </a:lnTo>
                  <a:lnTo>
                    <a:pt x="38127" y="170087"/>
                  </a:lnTo>
                  <a:lnTo>
                    <a:pt x="40499" y="173716"/>
                  </a:lnTo>
                  <a:lnTo>
                    <a:pt x="42875" y="176930"/>
                  </a:lnTo>
                  <a:lnTo>
                    <a:pt x="48598" y="183997"/>
                  </a:lnTo>
                  <a:lnTo>
                    <a:pt x="49861" y="185371"/>
                  </a:lnTo>
                  <a:lnTo>
                    <a:pt x="53381" y="189014"/>
                  </a:lnTo>
                  <a:lnTo>
                    <a:pt x="54638" y="191097"/>
                  </a:lnTo>
                  <a:lnTo>
                    <a:pt x="56033" y="195528"/>
                  </a:lnTo>
                  <a:lnTo>
                    <a:pt x="56654" y="200143"/>
                  </a:lnTo>
                  <a:lnTo>
                    <a:pt x="57150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150"/>
            <p:cNvSpPr/>
            <p:nvPr/>
          </p:nvSpPr>
          <p:spPr>
            <a:xfrm>
              <a:off x="6150768" y="2593279"/>
              <a:ext cx="242753" cy="264185"/>
            </a:xfrm>
            <a:custGeom>
              <a:avLst/>
              <a:gdLst/>
              <a:ahLst/>
              <a:cxnLst/>
              <a:rect l="0" t="0" r="0" b="0"/>
              <a:pathLst>
                <a:path w="242753" h="264185">
                  <a:moveTo>
                    <a:pt x="0" y="35621"/>
                  </a:moveTo>
                  <a:lnTo>
                    <a:pt x="9943" y="35621"/>
                  </a:lnTo>
                  <a:lnTo>
                    <a:pt x="12185" y="34827"/>
                  </a:lnTo>
                  <a:lnTo>
                    <a:pt x="19133" y="30711"/>
                  </a:lnTo>
                  <a:lnTo>
                    <a:pt x="23850" y="29470"/>
                  </a:lnTo>
                  <a:lnTo>
                    <a:pt x="30708" y="26801"/>
                  </a:lnTo>
                  <a:lnTo>
                    <a:pt x="34760" y="24979"/>
                  </a:lnTo>
                  <a:lnTo>
                    <a:pt x="43495" y="20837"/>
                  </a:lnTo>
                  <a:lnTo>
                    <a:pt x="62038" y="11710"/>
                  </a:lnTo>
                  <a:lnTo>
                    <a:pt x="67552" y="10155"/>
                  </a:lnTo>
                  <a:lnTo>
                    <a:pt x="73610" y="9119"/>
                  </a:lnTo>
                  <a:lnTo>
                    <a:pt x="80030" y="8428"/>
                  </a:lnTo>
                  <a:lnTo>
                    <a:pt x="86691" y="7173"/>
                  </a:lnTo>
                  <a:lnTo>
                    <a:pt x="93512" y="5543"/>
                  </a:lnTo>
                  <a:lnTo>
                    <a:pt x="100442" y="3663"/>
                  </a:lnTo>
                  <a:lnTo>
                    <a:pt x="106649" y="2409"/>
                  </a:lnTo>
                  <a:lnTo>
                    <a:pt x="112374" y="1573"/>
                  </a:lnTo>
                  <a:lnTo>
                    <a:pt x="117779" y="1016"/>
                  </a:lnTo>
                  <a:lnTo>
                    <a:pt x="122969" y="645"/>
                  </a:lnTo>
                  <a:lnTo>
                    <a:pt x="128017" y="397"/>
                  </a:lnTo>
                  <a:lnTo>
                    <a:pt x="137859" y="122"/>
                  </a:lnTo>
                  <a:lnTo>
                    <a:pt x="147525" y="0"/>
                  </a:lnTo>
                  <a:lnTo>
                    <a:pt x="152325" y="761"/>
                  </a:lnTo>
                  <a:lnTo>
                    <a:pt x="157113" y="2062"/>
                  </a:lnTo>
                  <a:lnTo>
                    <a:pt x="161892" y="3723"/>
                  </a:lnTo>
                  <a:lnTo>
                    <a:pt x="169319" y="5569"/>
                  </a:lnTo>
                  <a:lnTo>
                    <a:pt x="172411" y="6061"/>
                  </a:lnTo>
                  <a:lnTo>
                    <a:pt x="174472" y="7183"/>
                  </a:lnTo>
                  <a:lnTo>
                    <a:pt x="175846" y="8725"/>
                  </a:lnTo>
                  <a:lnTo>
                    <a:pt x="176762" y="10546"/>
                  </a:lnTo>
                  <a:lnTo>
                    <a:pt x="177780" y="14687"/>
                  </a:lnTo>
                  <a:lnTo>
                    <a:pt x="178232" y="19967"/>
                  </a:lnTo>
                  <a:lnTo>
                    <a:pt x="178434" y="27605"/>
                  </a:lnTo>
                  <a:lnTo>
                    <a:pt x="177693" y="31071"/>
                  </a:lnTo>
                  <a:lnTo>
                    <a:pt x="174754" y="37038"/>
                  </a:lnTo>
                  <a:lnTo>
                    <a:pt x="168685" y="44453"/>
                  </a:lnTo>
                  <a:lnTo>
                    <a:pt x="164844" y="48652"/>
                  </a:lnTo>
                  <a:lnTo>
                    <a:pt x="159903" y="53040"/>
                  </a:lnTo>
                  <a:lnTo>
                    <a:pt x="154227" y="57552"/>
                  </a:lnTo>
                  <a:lnTo>
                    <a:pt x="148062" y="62148"/>
                  </a:lnTo>
                  <a:lnTo>
                    <a:pt x="143158" y="66799"/>
                  </a:lnTo>
                  <a:lnTo>
                    <a:pt x="139095" y="71487"/>
                  </a:lnTo>
                  <a:lnTo>
                    <a:pt x="135592" y="76201"/>
                  </a:lnTo>
                  <a:lnTo>
                    <a:pt x="130876" y="80136"/>
                  </a:lnTo>
                  <a:lnTo>
                    <a:pt x="125351" y="83554"/>
                  </a:lnTo>
                  <a:lnTo>
                    <a:pt x="119286" y="86626"/>
                  </a:lnTo>
                  <a:lnTo>
                    <a:pt x="114449" y="89468"/>
                  </a:lnTo>
                  <a:lnTo>
                    <a:pt x="106958" y="94742"/>
                  </a:lnTo>
                  <a:lnTo>
                    <a:pt x="103055" y="97260"/>
                  </a:lnTo>
                  <a:lnTo>
                    <a:pt x="98866" y="99732"/>
                  </a:lnTo>
                  <a:lnTo>
                    <a:pt x="94486" y="102174"/>
                  </a:lnTo>
                  <a:lnTo>
                    <a:pt x="87503" y="104888"/>
                  </a:lnTo>
                  <a:lnTo>
                    <a:pt x="80344" y="106629"/>
                  </a:lnTo>
                  <a:lnTo>
                    <a:pt x="74814" y="106974"/>
                  </a:lnTo>
                  <a:lnTo>
                    <a:pt x="79734" y="107051"/>
                  </a:lnTo>
                  <a:lnTo>
                    <a:pt x="151255" y="107058"/>
                  </a:lnTo>
                  <a:lnTo>
                    <a:pt x="157193" y="107852"/>
                  </a:lnTo>
                  <a:lnTo>
                    <a:pt x="162740" y="109175"/>
                  </a:lnTo>
                  <a:lnTo>
                    <a:pt x="168024" y="110850"/>
                  </a:lnTo>
                  <a:lnTo>
                    <a:pt x="173928" y="111968"/>
                  </a:lnTo>
                  <a:lnTo>
                    <a:pt x="180247" y="112712"/>
                  </a:lnTo>
                  <a:lnTo>
                    <a:pt x="186839" y="113209"/>
                  </a:lnTo>
                  <a:lnTo>
                    <a:pt x="192822" y="115127"/>
                  </a:lnTo>
                  <a:lnTo>
                    <a:pt x="198398" y="117994"/>
                  </a:lnTo>
                  <a:lnTo>
                    <a:pt x="203703" y="121492"/>
                  </a:lnTo>
                  <a:lnTo>
                    <a:pt x="208827" y="124618"/>
                  </a:lnTo>
                  <a:lnTo>
                    <a:pt x="213831" y="127496"/>
                  </a:lnTo>
                  <a:lnTo>
                    <a:pt x="218754" y="130209"/>
                  </a:lnTo>
                  <a:lnTo>
                    <a:pt x="222830" y="132810"/>
                  </a:lnTo>
                  <a:lnTo>
                    <a:pt x="229475" y="137818"/>
                  </a:lnTo>
                  <a:lnTo>
                    <a:pt x="235075" y="144806"/>
                  </a:lnTo>
                  <a:lnTo>
                    <a:pt x="239415" y="152410"/>
                  </a:lnTo>
                  <a:lnTo>
                    <a:pt x="241345" y="158435"/>
                  </a:lnTo>
                  <a:lnTo>
                    <a:pt x="242202" y="165876"/>
                  </a:lnTo>
                  <a:lnTo>
                    <a:pt x="242430" y="170082"/>
                  </a:lnTo>
                  <a:lnTo>
                    <a:pt x="242685" y="178990"/>
                  </a:lnTo>
                  <a:lnTo>
                    <a:pt x="242752" y="183588"/>
                  </a:lnTo>
                  <a:lnTo>
                    <a:pt x="242004" y="188240"/>
                  </a:lnTo>
                  <a:lnTo>
                    <a:pt x="240711" y="192930"/>
                  </a:lnTo>
                  <a:lnTo>
                    <a:pt x="239055" y="197643"/>
                  </a:lnTo>
                  <a:lnTo>
                    <a:pt x="236364" y="201580"/>
                  </a:lnTo>
                  <a:lnTo>
                    <a:pt x="229141" y="208070"/>
                  </a:lnTo>
                  <a:lnTo>
                    <a:pt x="224992" y="211705"/>
                  </a:lnTo>
                  <a:lnTo>
                    <a:pt x="220639" y="215716"/>
                  </a:lnTo>
                  <a:lnTo>
                    <a:pt x="216148" y="219978"/>
                  </a:lnTo>
                  <a:lnTo>
                    <a:pt x="211568" y="223613"/>
                  </a:lnTo>
                  <a:lnTo>
                    <a:pt x="206926" y="226830"/>
                  </a:lnTo>
                  <a:lnTo>
                    <a:pt x="202245" y="229769"/>
                  </a:lnTo>
                  <a:lnTo>
                    <a:pt x="197536" y="232521"/>
                  </a:lnTo>
                  <a:lnTo>
                    <a:pt x="192810" y="235150"/>
                  </a:lnTo>
                  <a:lnTo>
                    <a:pt x="183325" y="240188"/>
                  </a:lnTo>
                  <a:lnTo>
                    <a:pt x="173818" y="245073"/>
                  </a:lnTo>
                  <a:lnTo>
                    <a:pt x="168266" y="247486"/>
                  </a:lnTo>
                  <a:lnTo>
                    <a:pt x="162183" y="249890"/>
                  </a:lnTo>
                  <a:lnTo>
                    <a:pt x="155747" y="252285"/>
                  </a:lnTo>
                  <a:lnTo>
                    <a:pt x="151457" y="254676"/>
                  </a:lnTo>
                  <a:lnTo>
                    <a:pt x="148596" y="257064"/>
                  </a:lnTo>
                  <a:lnTo>
                    <a:pt x="146689" y="259449"/>
                  </a:lnTo>
                  <a:lnTo>
                    <a:pt x="143831" y="261040"/>
                  </a:lnTo>
                  <a:lnTo>
                    <a:pt x="136421" y="262807"/>
                  </a:lnTo>
                  <a:lnTo>
                    <a:pt x="132222" y="263278"/>
                  </a:lnTo>
                  <a:lnTo>
                    <a:pt x="127835" y="263592"/>
                  </a:lnTo>
                  <a:lnTo>
                    <a:pt x="123324" y="263802"/>
                  </a:lnTo>
                  <a:lnTo>
                    <a:pt x="114077" y="264034"/>
                  </a:lnTo>
                  <a:lnTo>
                    <a:pt x="95206" y="264184"/>
                  </a:lnTo>
                  <a:lnTo>
                    <a:pt x="88871" y="263402"/>
                  </a:lnTo>
                  <a:lnTo>
                    <a:pt x="81472" y="262087"/>
                  </a:lnTo>
                  <a:lnTo>
                    <a:pt x="73365" y="260417"/>
                  </a:lnTo>
                  <a:lnTo>
                    <a:pt x="67167" y="259304"/>
                  </a:lnTo>
                  <a:lnTo>
                    <a:pt x="62240" y="258561"/>
                  </a:lnTo>
                  <a:lnTo>
                    <a:pt x="58162" y="258067"/>
                  </a:lnTo>
                  <a:lnTo>
                    <a:pt x="54650" y="256943"/>
                  </a:lnTo>
                  <a:lnTo>
                    <a:pt x="48631" y="253578"/>
                  </a:lnTo>
                  <a:lnTo>
                    <a:pt x="43208" y="249859"/>
                  </a:lnTo>
                  <a:lnTo>
                    <a:pt x="35719" y="2427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151"/>
            <p:cNvSpPr/>
            <p:nvPr/>
          </p:nvSpPr>
          <p:spPr>
            <a:xfrm>
              <a:off x="6436518" y="2657475"/>
              <a:ext cx="192883" cy="164307"/>
            </a:xfrm>
            <a:custGeom>
              <a:avLst/>
              <a:gdLst/>
              <a:ahLst/>
              <a:cxnLst/>
              <a:rect l="0" t="0" r="0" b="0"/>
              <a:pathLst>
                <a:path w="192883" h="164307">
                  <a:moveTo>
                    <a:pt x="0" y="0"/>
                  </a:moveTo>
                  <a:lnTo>
                    <a:pt x="9943" y="9943"/>
                  </a:lnTo>
                  <a:lnTo>
                    <a:pt x="12979" y="12184"/>
                  </a:lnTo>
                  <a:lnTo>
                    <a:pt x="16590" y="14473"/>
                  </a:lnTo>
                  <a:lnTo>
                    <a:pt x="20585" y="16792"/>
                  </a:lnTo>
                  <a:lnTo>
                    <a:pt x="24042" y="19132"/>
                  </a:lnTo>
                  <a:lnTo>
                    <a:pt x="30000" y="23849"/>
                  </a:lnTo>
                  <a:lnTo>
                    <a:pt x="32701" y="27012"/>
                  </a:lnTo>
                  <a:lnTo>
                    <a:pt x="35294" y="30708"/>
                  </a:lnTo>
                  <a:lnTo>
                    <a:pt x="37817" y="34759"/>
                  </a:lnTo>
                  <a:lnTo>
                    <a:pt x="41087" y="39048"/>
                  </a:lnTo>
                  <a:lnTo>
                    <a:pt x="44854" y="43494"/>
                  </a:lnTo>
                  <a:lnTo>
                    <a:pt x="48953" y="48046"/>
                  </a:lnTo>
                  <a:lnTo>
                    <a:pt x="52479" y="52668"/>
                  </a:lnTo>
                  <a:lnTo>
                    <a:pt x="55624" y="57337"/>
                  </a:lnTo>
                  <a:lnTo>
                    <a:pt x="58514" y="62037"/>
                  </a:lnTo>
                  <a:lnTo>
                    <a:pt x="62028" y="65964"/>
                  </a:lnTo>
                  <a:lnTo>
                    <a:pt x="65958" y="69376"/>
                  </a:lnTo>
                  <a:lnTo>
                    <a:pt x="70166" y="72444"/>
                  </a:lnTo>
                  <a:lnTo>
                    <a:pt x="74558" y="76077"/>
                  </a:lnTo>
                  <a:lnTo>
                    <a:pt x="79074" y="80087"/>
                  </a:lnTo>
                  <a:lnTo>
                    <a:pt x="88326" y="88775"/>
                  </a:lnTo>
                  <a:lnTo>
                    <a:pt x="97729" y="97928"/>
                  </a:lnTo>
                  <a:lnTo>
                    <a:pt x="102459" y="101798"/>
                  </a:lnTo>
                  <a:lnTo>
                    <a:pt x="107200" y="105171"/>
                  </a:lnTo>
                  <a:lnTo>
                    <a:pt x="111948" y="108214"/>
                  </a:lnTo>
                  <a:lnTo>
                    <a:pt x="116701" y="111830"/>
                  </a:lnTo>
                  <a:lnTo>
                    <a:pt x="121457" y="115828"/>
                  </a:lnTo>
                  <a:lnTo>
                    <a:pt x="130181" y="123710"/>
                  </a:lnTo>
                  <a:lnTo>
                    <a:pt x="136704" y="129859"/>
                  </a:lnTo>
                  <a:lnTo>
                    <a:pt x="140348" y="132610"/>
                  </a:lnTo>
                  <a:lnTo>
                    <a:pt x="144366" y="135238"/>
                  </a:lnTo>
                  <a:lnTo>
                    <a:pt x="148631" y="137783"/>
                  </a:lnTo>
                  <a:lnTo>
                    <a:pt x="152268" y="140274"/>
                  </a:lnTo>
                  <a:lnTo>
                    <a:pt x="155488" y="142728"/>
                  </a:lnTo>
                  <a:lnTo>
                    <a:pt x="161180" y="147572"/>
                  </a:lnTo>
                  <a:lnTo>
                    <a:pt x="166357" y="152371"/>
                  </a:lnTo>
                  <a:lnTo>
                    <a:pt x="171238" y="157009"/>
                  </a:lnTo>
                  <a:lnTo>
                    <a:pt x="174796" y="160534"/>
                  </a:lnTo>
                  <a:lnTo>
                    <a:pt x="176855" y="161791"/>
                  </a:lnTo>
                  <a:lnTo>
                    <a:pt x="181261" y="163188"/>
                  </a:lnTo>
                  <a:lnTo>
                    <a:pt x="185865" y="163809"/>
                  </a:lnTo>
                  <a:lnTo>
                    <a:pt x="192882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152"/>
            <p:cNvSpPr/>
            <p:nvPr/>
          </p:nvSpPr>
          <p:spPr>
            <a:xfrm>
              <a:off x="6422231" y="2671762"/>
              <a:ext cx="164307" cy="135732"/>
            </a:xfrm>
            <a:custGeom>
              <a:avLst/>
              <a:gdLst/>
              <a:ahLst/>
              <a:cxnLst/>
              <a:rect l="0" t="0" r="0" b="0"/>
              <a:pathLst>
                <a:path w="164307" h="135732">
                  <a:moveTo>
                    <a:pt x="164306" y="0"/>
                  </a:moveTo>
                  <a:lnTo>
                    <a:pt x="153665" y="10642"/>
                  </a:lnTo>
                  <a:lnTo>
                    <a:pt x="151656" y="13445"/>
                  </a:lnTo>
                  <a:lnTo>
                    <a:pt x="149522" y="16901"/>
                  </a:lnTo>
                  <a:lnTo>
                    <a:pt x="147306" y="20792"/>
                  </a:lnTo>
                  <a:lnTo>
                    <a:pt x="143448" y="24974"/>
                  </a:lnTo>
                  <a:lnTo>
                    <a:pt x="138494" y="29349"/>
                  </a:lnTo>
                  <a:lnTo>
                    <a:pt x="132811" y="33854"/>
                  </a:lnTo>
                  <a:lnTo>
                    <a:pt x="127435" y="38444"/>
                  </a:lnTo>
                  <a:lnTo>
                    <a:pt x="122262" y="43092"/>
                  </a:lnTo>
                  <a:lnTo>
                    <a:pt x="117227" y="47778"/>
                  </a:lnTo>
                  <a:lnTo>
                    <a:pt x="111489" y="52490"/>
                  </a:lnTo>
                  <a:lnTo>
                    <a:pt x="105282" y="57218"/>
                  </a:lnTo>
                  <a:lnTo>
                    <a:pt x="92036" y="66705"/>
                  </a:lnTo>
                  <a:lnTo>
                    <a:pt x="78211" y="76213"/>
                  </a:lnTo>
                  <a:lnTo>
                    <a:pt x="71985" y="80971"/>
                  </a:lnTo>
                  <a:lnTo>
                    <a:pt x="66246" y="85731"/>
                  </a:lnTo>
                  <a:lnTo>
                    <a:pt x="60832" y="90492"/>
                  </a:lnTo>
                  <a:lnTo>
                    <a:pt x="50585" y="100014"/>
                  </a:lnTo>
                  <a:lnTo>
                    <a:pt x="45629" y="104776"/>
                  </a:lnTo>
                  <a:lnTo>
                    <a:pt x="40738" y="108745"/>
                  </a:lnTo>
                  <a:lnTo>
                    <a:pt x="35890" y="112184"/>
                  </a:lnTo>
                  <a:lnTo>
                    <a:pt x="31070" y="115270"/>
                  </a:lnTo>
                  <a:lnTo>
                    <a:pt x="26269" y="118122"/>
                  </a:lnTo>
                  <a:lnTo>
                    <a:pt x="21482" y="120817"/>
                  </a:lnTo>
                  <a:lnTo>
                    <a:pt x="9976" y="127053"/>
                  </a:lnTo>
                  <a:lnTo>
                    <a:pt x="6286" y="130022"/>
                  </a:lnTo>
                  <a:lnTo>
                    <a:pt x="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153"/>
            <p:cNvSpPr/>
            <p:nvPr/>
          </p:nvSpPr>
          <p:spPr>
            <a:xfrm>
              <a:off x="6707981" y="2664618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3793" y="10496"/>
                  </a:lnTo>
                  <a:lnTo>
                    <a:pt x="6497" y="9378"/>
                  </a:lnTo>
                  <a:lnTo>
                    <a:pt x="9888" y="8633"/>
                  </a:lnTo>
                  <a:lnTo>
                    <a:pt x="19151" y="7438"/>
                  </a:lnTo>
                  <a:lnTo>
                    <a:pt x="22292" y="7340"/>
                  </a:lnTo>
                  <a:lnTo>
                    <a:pt x="32133" y="7231"/>
                  </a:lnTo>
                  <a:lnTo>
                    <a:pt x="37297" y="6408"/>
                  </a:lnTo>
                  <a:lnTo>
                    <a:pt x="42327" y="5066"/>
                  </a:lnTo>
                  <a:lnTo>
                    <a:pt x="47268" y="3377"/>
                  </a:lnTo>
                  <a:lnTo>
                    <a:pt x="52149" y="2252"/>
                  </a:lnTo>
                  <a:lnTo>
                    <a:pt x="56991" y="1501"/>
                  </a:lnTo>
                  <a:lnTo>
                    <a:pt x="61807" y="1001"/>
                  </a:lnTo>
                  <a:lnTo>
                    <a:pt x="66604" y="667"/>
                  </a:lnTo>
                  <a:lnTo>
                    <a:pt x="71390" y="445"/>
                  </a:lnTo>
                  <a:lnTo>
                    <a:pt x="80941" y="198"/>
                  </a:lnTo>
                  <a:lnTo>
                    <a:pt x="166538" y="0"/>
                  </a:lnTo>
                  <a:lnTo>
                    <a:pt x="168969" y="794"/>
                  </a:lnTo>
                  <a:lnTo>
                    <a:pt x="171383" y="2117"/>
                  </a:lnTo>
                  <a:lnTo>
                    <a:pt x="178594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154"/>
            <p:cNvSpPr/>
            <p:nvPr/>
          </p:nvSpPr>
          <p:spPr>
            <a:xfrm>
              <a:off x="6757987" y="2728912"/>
              <a:ext cx="157164" cy="6152"/>
            </a:xfrm>
            <a:custGeom>
              <a:avLst/>
              <a:gdLst/>
              <a:ahLst/>
              <a:cxnLst/>
              <a:rect l="0" t="0" r="0" b="0"/>
              <a:pathLst>
                <a:path w="157164" h="6152">
                  <a:moveTo>
                    <a:pt x="0" y="0"/>
                  </a:moveTo>
                  <a:lnTo>
                    <a:pt x="30986" y="0"/>
                  </a:lnTo>
                  <a:lnTo>
                    <a:pt x="34151" y="794"/>
                  </a:lnTo>
                  <a:lnTo>
                    <a:pt x="37848" y="2117"/>
                  </a:lnTo>
                  <a:lnTo>
                    <a:pt x="41901" y="3792"/>
                  </a:lnTo>
                  <a:lnTo>
                    <a:pt x="46190" y="4910"/>
                  </a:lnTo>
                  <a:lnTo>
                    <a:pt x="50637" y="5654"/>
                  </a:lnTo>
                  <a:lnTo>
                    <a:pt x="55190" y="6151"/>
                  </a:lnTo>
                  <a:lnTo>
                    <a:pt x="59812" y="5688"/>
                  </a:lnTo>
                  <a:lnTo>
                    <a:pt x="64481" y="4586"/>
                  </a:lnTo>
                  <a:lnTo>
                    <a:pt x="69180" y="3057"/>
                  </a:lnTo>
                  <a:lnTo>
                    <a:pt x="74695" y="2038"/>
                  </a:lnTo>
                  <a:lnTo>
                    <a:pt x="80753" y="1359"/>
                  </a:lnTo>
                  <a:lnTo>
                    <a:pt x="87173" y="906"/>
                  </a:lnTo>
                  <a:lnTo>
                    <a:pt x="93041" y="604"/>
                  </a:lnTo>
                  <a:lnTo>
                    <a:pt x="103793" y="269"/>
                  </a:lnTo>
                  <a:lnTo>
                    <a:pt x="128459" y="35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155"/>
            <p:cNvSpPr/>
            <p:nvPr/>
          </p:nvSpPr>
          <p:spPr>
            <a:xfrm>
              <a:off x="7036631" y="2537058"/>
              <a:ext cx="242851" cy="256149"/>
            </a:xfrm>
            <a:custGeom>
              <a:avLst/>
              <a:gdLst/>
              <a:ahLst/>
              <a:cxnLst/>
              <a:rect l="0" t="0" r="0" b="0"/>
              <a:pathLst>
                <a:path w="242851" h="256149">
                  <a:moveTo>
                    <a:pt x="192844" y="56123"/>
                  </a:moveTo>
                  <a:lnTo>
                    <a:pt x="189051" y="56123"/>
                  </a:lnTo>
                  <a:lnTo>
                    <a:pt x="187934" y="55329"/>
                  </a:lnTo>
                  <a:lnTo>
                    <a:pt x="187190" y="54006"/>
                  </a:lnTo>
                  <a:lnTo>
                    <a:pt x="185994" y="49972"/>
                  </a:lnTo>
                  <a:lnTo>
                    <a:pt x="185758" y="43472"/>
                  </a:lnTo>
                  <a:lnTo>
                    <a:pt x="185725" y="39123"/>
                  </a:lnTo>
                  <a:lnTo>
                    <a:pt x="184923" y="36852"/>
                  </a:lnTo>
                  <a:lnTo>
                    <a:pt x="179551" y="28930"/>
                  </a:lnTo>
                  <a:lnTo>
                    <a:pt x="178999" y="26046"/>
                  </a:lnTo>
                  <a:lnTo>
                    <a:pt x="178851" y="24165"/>
                  </a:lnTo>
                  <a:lnTo>
                    <a:pt x="177959" y="22911"/>
                  </a:lnTo>
                  <a:lnTo>
                    <a:pt x="176571" y="22075"/>
                  </a:lnTo>
                  <a:lnTo>
                    <a:pt x="174852" y="21518"/>
                  </a:lnTo>
                  <a:lnTo>
                    <a:pt x="173705" y="20353"/>
                  </a:lnTo>
                  <a:lnTo>
                    <a:pt x="172941" y="18783"/>
                  </a:lnTo>
                  <a:lnTo>
                    <a:pt x="172432" y="16942"/>
                  </a:lnTo>
                  <a:lnTo>
                    <a:pt x="170504" y="14921"/>
                  </a:lnTo>
                  <a:lnTo>
                    <a:pt x="164130" y="10559"/>
                  </a:lnTo>
                  <a:lnTo>
                    <a:pt x="158122" y="8091"/>
                  </a:lnTo>
                  <a:lnTo>
                    <a:pt x="152806" y="6994"/>
                  </a:lnTo>
                  <a:lnTo>
                    <a:pt x="147797" y="6507"/>
                  </a:lnTo>
                  <a:lnTo>
                    <a:pt x="140808" y="4173"/>
                  </a:lnTo>
                  <a:lnTo>
                    <a:pt x="136722" y="2440"/>
                  </a:lnTo>
                  <a:lnTo>
                    <a:pt x="132410" y="1284"/>
                  </a:lnTo>
                  <a:lnTo>
                    <a:pt x="127948" y="514"/>
                  </a:lnTo>
                  <a:lnTo>
                    <a:pt x="123386" y="0"/>
                  </a:lnTo>
                  <a:lnTo>
                    <a:pt x="118757" y="452"/>
                  </a:lnTo>
                  <a:lnTo>
                    <a:pt x="114084" y="1546"/>
                  </a:lnTo>
                  <a:lnTo>
                    <a:pt x="109381" y="3070"/>
                  </a:lnTo>
                  <a:lnTo>
                    <a:pt x="104658" y="4085"/>
                  </a:lnTo>
                  <a:lnTo>
                    <a:pt x="99922" y="4762"/>
                  </a:lnTo>
                  <a:lnTo>
                    <a:pt x="95177" y="5214"/>
                  </a:lnTo>
                  <a:lnTo>
                    <a:pt x="90426" y="6308"/>
                  </a:lnTo>
                  <a:lnTo>
                    <a:pt x="85672" y="7832"/>
                  </a:lnTo>
                  <a:lnTo>
                    <a:pt x="80915" y="9641"/>
                  </a:lnTo>
                  <a:lnTo>
                    <a:pt x="73512" y="11652"/>
                  </a:lnTo>
                  <a:lnTo>
                    <a:pt x="65988" y="13339"/>
                  </a:lnTo>
                  <a:lnTo>
                    <a:pt x="60648" y="14900"/>
                  </a:lnTo>
                  <a:lnTo>
                    <a:pt x="54707" y="16735"/>
                  </a:lnTo>
                  <a:lnTo>
                    <a:pt x="49953" y="19546"/>
                  </a:lnTo>
                  <a:lnTo>
                    <a:pt x="38675" y="30292"/>
                  </a:lnTo>
                  <a:lnTo>
                    <a:pt x="34502" y="33346"/>
                  </a:lnTo>
                  <a:lnTo>
                    <a:pt x="30133" y="36176"/>
                  </a:lnTo>
                  <a:lnTo>
                    <a:pt x="23161" y="41437"/>
                  </a:lnTo>
                  <a:lnTo>
                    <a:pt x="20190" y="43951"/>
                  </a:lnTo>
                  <a:lnTo>
                    <a:pt x="14774" y="50978"/>
                  </a:lnTo>
                  <a:lnTo>
                    <a:pt x="12218" y="55074"/>
                  </a:lnTo>
                  <a:lnTo>
                    <a:pt x="9721" y="59392"/>
                  </a:lnTo>
                  <a:lnTo>
                    <a:pt x="4829" y="68424"/>
                  </a:lnTo>
                  <a:lnTo>
                    <a:pt x="2125" y="75613"/>
                  </a:lnTo>
                  <a:lnTo>
                    <a:pt x="923" y="82248"/>
                  </a:lnTo>
                  <a:lnTo>
                    <a:pt x="603" y="86239"/>
                  </a:lnTo>
                  <a:lnTo>
                    <a:pt x="248" y="94114"/>
                  </a:lnTo>
                  <a:lnTo>
                    <a:pt x="89" y="100260"/>
                  </a:lnTo>
                  <a:lnTo>
                    <a:pt x="0" y="108182"/>
                  </a:lnTo>
                  <a:lnTo>
                    <a:pt x="2095" y="115244"/>
                  </a:lnTo>
                  <a:lnTo>
                    <a:pt x="5673" y="122880"/>
                  </a:lnTo>
                  <a:lnTo>
                    <a:pt x="9908" y="128920"/>
                  </a:lnTo>
                  <a:lnTo>
                    <a:pt x="16756" y="136783"/>
                  </a:lnTo>
                  <a:lnTo>
                    <a:pt x="19889" y="138471"/>
                  </a:lnTo>
                  <a:lnTo>
                    <a:pt x="23565" y="139597"/>
                  </a:lnTo>
                  <a:lnTo>
                    <a:pt x="27604" y="140347"/>
                  </a:lnTo>
                  <a:lnTo>
                    <a:pt x="31884" y="141641"/>
                  </a:lnTo>
                  <a:lnTo>
                    <a:pt x="36324" y="143297"/>
                  </a:lnTo>
                  <a:lnTo>
                    <a:pt x="40872" y="145196"/>
                  </a:lnTo>
                  <a:lnTo>
                    <a:pt x="45492" y="146461"/>
                  </a:lnTo>
                  <a:lnTo>
                    <a:pt x="50159" y="147304"/>
                  </a:lnTo>
                  <a:lnTo>
                    <a:pt x="54858" y="147867"/>
                  </a:lnTo>
                  <a:lnTo>
                    <a:pt x="62196" y="148492"/>
                  </a:lnTo>
                  <a:lnTo>
                    <a:pt x="68897" y="148769"/>
                  </a:lnTo>
                  <a:lnTo>
                    <a:pt x="86134" y="148948"/>
                  </a:lnTo>
                  <a:lnTo>
                    <a:pt x="101033" y="148983"/>
                  </a:lnTo>
                  <a:lnTo>
                    <a:pt x="104650" y="148192"/>
                  </a:lnTo>
                  <a:lnTo>
                    <a:pt x="108647" y="146871"/>
                  </a:lnTo>
                  <a:lnTo>
                    <a:pt x="112900" y="145197"/>
                  </a:lnTo>
                  <a:lnTo>
                    <a:pt x="117323" y="144080"/>
                  </a:lnTo>
                  <a:lnTo>
                    <a:pt x="121859" y="143336"/>
                  </a:lnTo>
                  <a:lnTo>
                    <a:pt x="126470" y="142840"/>
                  </a:lnTo>
                  <a:lnTo>
                    <a:pt x="133711" y="140172"/>
                  </a:lnTo>
                  <a:lnTo>
                    <a:pt x="139575" y="136341"/>
                  </a:lnTo>
                  <a:lnTo>
                    <a:pt x="144827" y="131992"/>
                  </a:lnTo>
                  <a:lnTo>
                    <a:pt x="152246" y="125081"/>
                  </a:lnTo>
                  <a:lnTo>
                    <a:pt x="157074" y="118256"/>
                  </a:lnTo>
                  <a:lnTo>
                    <a:pt x="161864" y="110725"/>
                  </a:lnTo>
                  <a:lnTo>
                    <a:pt x="166640" y="104732"/>
                  </a:lnTo>
                  <a:lnTo>
                    <a:pt x="169291" y="99423"/>
                  </a:lnTo>
                  <a:lnTo>
                    <a:pt x="170784" y="91971"/>
                  </a:lnTo>
                  <a:lnTo>
                    <a:pt x="171226" y="84736"/>
                  </a:lnTo>
                  <a:lnTo>
                    <a:pt x="171357" y="77565"/>
                  </a:lnTo>
                  <a:lnTo>
                    <a:pt x="171412" y="49008"/>
                  </a:lnTo>
                  <a:lnTo>
                    <a:pt x="188412" y="65979"/>
                  </a:lnTo>
                  <a:lnTo>
                    <a:pt x="192991" y="72674"/>
                  </a:lnTo>
                  <a:lnTo>
                    <a:pt x="197672" y="80148"/>
                  </a:lnTo>
                  <a:lnTo>
                    <a:pt x="202398" y="86115"/>
                  </a:lnTo>
                  <a:lnTo>
                    <a:pt x="203975" y="89611"/>
                  </a:lnTo>
                  <a:lnTo>
                    <a:pt x="205027" y="93530"/>
                  </a:lnTo>
                  <a:lnTo>
                    <a:pt x="205729" y="97730"/>
                  </a:lnTo>
                  <a:lnTo>
                    <a:pt x="206990" y="102117"/>
                  </a:lnTo>
                  <a:lnTo>
                    <a:pt x="208625" y="106629"/>
                  </a:lnTo>
                  <a:lnTo>
                    <a:pt x="210508" y="111225"/>
                  </a:lnTo>
                  <a:lnTo>
                    <a:pt x="212601" y="118448"/>
                  </a:lnTo>
                  <a:lnTo>
                    <a:pt x="214324" y="125098"/>
                  </a:lnTo>
                  <a:lnTo>
                    <a:pt x="215896" y="129094"/>
                  </a:lnTo>
                  <a:lnTo>
                    <a:pt x="217737" y="133345"/>
                  </a:lnTo>
                  <a:lnTo>
                    <a:pt x="218964" y="137767"/>
                  </a:lnTo>
                  <a:lnTo>
                    <a:pt x="219782" y="142302"/>
                  </a:lnTo>
                  <a:lnTo>
                    <a:pt x="220328" y="146913"/>
                  </a:lnTo>
                  <a:lnTo>
                    <a:pt x="221485" y="151575"/>
                  </a:lnTo>
                  <a:lnTo>
                    <a:pt x="223050" y="156270"/>
                  </a:lnTo>
                  <a:lnTo>
                    <a:pt x="224887" y="160987"/>
                  </a:lnTo>
                  <a:lnTo>
                    <a:pt x="226113" y="165720"/>
                  </a:lnTo>
                  <a:lnTo>
                    <a:pt x="226929" y="170463"/>
                  </a:lnTo>
                  <a:lnTo>
                    <a:pt x="227473" y="175212"/>
                  </a:lnTo>
                  <a:lnTo>
                    <a:pt x="228630" y="179966"/>
                  </a:lnTo>
                  <a:lnTo>
                    <a:pt x="230195" y="184722"/>
                  </a:lnTo>
                  <a:lnTo>
                    <a:pt x="232032" y="189481"/>
                  </a:lnTo>
                  <a:lnTo>
                    <a:pt x="233257" y="194240"/>
                  </a:lnTo>
                  <a:lnTo>
                    <a:pt x="234073" y="199001"/>
                  </a:lnTo>
                  <a:lnTo>
                    <a:pt x="234617" y="203763"/>
                  </a:lnTo>
                  <a:lnTo>
                    <a:pt x="237339" y="211170"/>
                  </a:lnTo>
                  <a:lnTo>
                    <a:pt x="239176" y="214256"/>
                  </a:lnTo>
                  <a:lnTo>
                    <a:pt x="241217" y="221919"/>
                  </a:lnTo>
                  <a:lnTo>
                    <a:pt x="242123" y="229822"/>
                  </a:lnTo>
                  <a:lnTo>
                    <a:pt x="242527" y="235981"/>
                  </a:lnTo>
                  <a:lnTo>
                    <a:pt x="242754" y="243911"/>
                  </a:lnTo>
                  <a:lnTo>
                    <a:pt x="242850" y="2561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156"/>
            <p:cNvSpPr/>
            <p:nvPr/>
          </p:nvSpPr>
          <p:spPr>
            <a:xfrm>
              <a:off x="6107906" y="2893218"/>
              <a:ext cx="385763" cy="14289"/>
            </a:xfrm>
            <a:custGeom>
              <a:avLst/>
              <a:gdLst/>
              <a:ahLst/>
              <a:cxnLst/>
              <a:rect l="0" t="0" r="0" b="0"/>
              <a:pathLst>
                <a:path w="385763" h="14289">
                  <a:moveTo>
                    <a:pt x="0" y="14288"/>
                  </a:moveTo>
                  <a:lnTo>
                    <a:pt x="135537" y="14288"/>
                  </a:lnTo>
                  <a:lnTo>
                    <a:pt x="143540" y="13494"/>
                  </a:lnTo>
                  <a:lnTo>
                    <a:pt x="152049" y="12171"/>
                  </a:lnTo>
                  <a:lnTo>
                    <a:pt x="160898" y="10496"/>
                  </a:lnTo>
                  <a:lnTo>
                    <a:pt x="169971" y="9378"/>
                  </a:lnTo>
                  <a:lnTo>
                    <a:pt x="179195" y="8633"/>
                  </a:lnTo>
                  <a:lnTo>
                    <a:pt x="188520" y="8137"/>
                  </a:lnTo>
                  <a:lnTo>
                    <a:pt x="205230" y="7585"/>
                  </a:lnTo>
                  <a:lnTo>
                    <a:pt x="235361" y="7231"/>
                  </a:lnTo>
                  <a:lnTo>
                    <a:pt x="328522" y="7145"/>
                  </a:lnTo>
                  <a:lnTo>
                    <a:pt x="334902" y="6351"/>
                  </a:lnTo>
                  <a:lnTo>
                    <a:pt x="340743" y="5027"/>
                  </a:lnTo>
                  <a:lnTo>
                    <a:pt x="346224" y="3352"/>
                  </a:lnTo>
                  <a:lnTo>
                    <a:pt x="351466" y="2235"/>
                  </a:lnTo>
                  <a:lnTo>
                    <a:pt x="356549" y="1490"/>
                  </a:lnTo>
                  <a:lnTo>
                    <a:pt x="361524" y="993"/>
                  </a:lnTo>
                  <a:lnTo>
                    <a:pt x="366428" y="662"/>
                  </a:lnTo>
                  <a:lnTo>
                    <a:pt x="376111" y="295"/>
                  </a:lnTo>
                  <a:lnTo>
                    <a:pt x="3857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157"/>
            <p:cNvSpPr/>
            <p:nvPr/>
          </p:nvSpPr>
          <p:spPr>
            <a:xfrm>
              <a:off x="6222206" y="2957814"/>
              <a:ext cx="185309" cy="176967"/>
            </a:xfrm>
            <a:custGeom>
              <a:avLst/>
              <a:gdLst/>
              <a:ahLst/>
              <a:cxnLst/>
              <a:rect l="0" t="0" r="0" b="0"/>
              <a:pathLst>
                <a:path w="185309" h="176967">
                  <a:moveTo>
                    <a:pt x="0" y="21129"/>
                  </a:moveTo>
                  <a:lnTo>
                    <a:pt x="0" y="17337"/>
                  </a:lnTo>
                  <a:lnTo>
                    <a:pt x="794" y="16220"/>
                  </a:lnTo>
                  <a:lnTo>
                    <a:pt x="2117" y="15475"/>
                  </a:lnTo>
                  <a:lnTo>
                    <a:pt x="5703" y="14648"/>
                  </a:lnTo>
                  <a:lnTo>
                    <a:pt x="9943" y="14280"/>
                  </a:lnTo>
                  <a:lnTo>
                    <a:pt x="12185" y="13388"/>
                  </a:lnTo>
                  <a:lnTo>
                    <a:pt x="16793" y="10280"/>
                  </a:lnTo>
                  <a:lnTo>
                    <a:pt x="19926" y="9134"/>
                  </a:lnTo>
                  <a:lnTo>
                    <a:pt x="23603" y="8370"/>
                  </a:lnTo>
                  <a:lnTo>
                    <a:pt x="27641" y="7860"/>
                  </a:lnTo>
                  <a:lnTo>
                    <a:pt x="32715" y="7521"/>
                  </a:lnTo>
                  <a:lnTo>
                    <a:pt x="38479" y="7295"/>
                  </a:lnTo>
                  <a:lnTo>
                    <a:pt x="44703" y="7144"/>
                  </a:lnTo>
                  <a:lnTo>
                    <a:pt x="50439" y="6249"/>
                  </a:lnTo>
                  <a:lnTo>
                    <a:pt x="55851" y="4859"/>
                  </a:lnTo>
                  <a:lnTo>
                    <a:pt x="61046" y="3139"/>
                  </a:lnTo>
                  <a:lnTo>
                    <a:pt x="66891" y="1992"/>
                  </a:lnTo>
                  <a:lnTo>
                    <a:pt x="73169" y="1227"/>
                  </a:lnTo>
                  <a:lnTo>
                    <a:pt x="79736" y="718"/>
                  </a:lnTo>
                  <a:lnTo>
                    <a:pt x="85701" y="378"/>
                  </a:lnTo>
                  <a:lnTo>
                    <a:pt x="96562" y="0"/>
                  </a:lnTo>
                  <a:lnTo>
                    <a:pt x="100887" y="693"/>
                  </a:lnTo>
                  <a:lnTo>
                    <a:pt x="104564" y="1949"/>
                  </a:lnTo>
                  <a:lnTo>
                    <a:pt x="119961" y="9668"/>
                  </a:lnTo>
                  <a:lnTo>
                    <a:pt x="123631" y="11107"/>
                  </a:lnTo>
                  <a:lnTo>
                    <a:pt x="126870" y="12067"/>
                  </a:lnTo>
                  <a:lnTo>
                    <a:pt x="129824" y="12706"/>
                  </a:lnTo>
                  <a:lnTo>
                    <a:pt x="131793" y="13926"/>
                  </a:lnTo>
                  <a:lnTo>
                    <a:pt x="133106" y="15534"/>
                  </a:lnTo>
                  <a:lnTo>
                    <a:pt x="133981" y="17399"/>
                  </a:lnTo>
                  <a:lnTo>
                    <a:pt x="134564" y="20230"/>
                  </a:lnTo>
                  <a:lnTo>
                    <a:pt x="134953" y="23705"/>
                  </a:lnTo>
                  <a:lnTo>
                    <a:pt x="135212" y="27609"/>
                  </a:lnTo>
                  <a:lnTo>
                    <a:pt x="134592" y="31005"/>
                  </a:lnTo>
                  <a:lnTo>
                    <a:pt x="133384" y="34063"/>
                  </a:lnTo>
                  <a:lnTo>
                    <a:pt x="131785" y="36896"/>
                  </a:lnTo>
                  <a:lnTo>
                    <a:pt x="129132" y="40371"/>
                  </a:lnTo>
                  <a:lnTo>
                    <a:pt x="125775" y="44276"/>
                  </a:lnTo>
                  <a:lnTo>
                    <a:pt x="121950" y="48467"/>
                  </a:lnTo>
                  <a:lnTo>
                    <a:pt x="113466" y="57356"/>
                  </a:lnTo>
                  <a:lnTo>
                    <a:pt x="108981" y="61949"/>
                  </a:lnTo>
                  <a:lnTo>
                    <a:pt x="103611" y="65805"/>
                  </a:lnTo>
                  <a:lnTo>
                    <a:pt x="97648" y="69170"/>
                  </a:lnTo>
                  <a:lnTo>
                    <a:pt x="91293" y="72206"/>
                  </a:lnTo>
                  <a:lnTo>
                    <a:pt x="86262" y="75024"/>
                  </a:lnTo>
                  <a:lnTo>
                    <a:pt x="82114" y="77697"/>
                  </a:lnTo>
                  <a:lnTo>
                    <a:pt x="78555" y="80272"/>
                  </a:lnTo>
                  <a:lnTo>
                    <a:pt x="75389" y="82783"/>
                  </a:lnTo>
                  <a:lnTo>
                    <a:pt x="69754" y="87689"/>
                  </a:lnTo>
                  <a:lnTo>
                    <a:pt x="67140" y="89315"/>
                  </a:lnTo>
                  <a:lnTo>
                    <a:pt x="62119" y="91121"/>
                  </a:lnTo>
                  <a:lnTo>
                    <a:pt x="57188" y="92556"/>
                  </a:lnTo>
                  <a:lnTo>
                    <a:pt x="60953" y="92563"/>
                  </a:lnTo>
                  <a:lnTo>
                    <a:pt x="62861" y="91771"/>
                  </a:lnTo>
                  <a:lnTo>
                    <a:pt x="67096" y="88773"/>
                  </a:lnTo>
                  <a:lnTo>
                    <a:pt x="70131" y="87657"/>
                  </a:lnTo>
                  <a:lnTo>
                    <a:pt x="73741" y="86912"/>
                  </a:lnTo>
                  <a:lnTo>
                    <a:pt x="77736" y="86416"/>
                  </a:lnTo>
                  <a:lnTo>
                    <a:pt x="81986" y="85291"/>
                  </a:lnTo>
                  <a:lnTo>
                    <a:pt x="86408" y="83748"/>
                  </a:lnTo>
                  <a:lnTo>
                    <a:pt x="90943" y="81925"/>
                  </a:lnTo>
                  <a:lnTo>
                    <a:pt x="95554" y="80710"/>
                  </a:lnTo>
                  <a:lnTo>
                    <a:pt x="100215" y="79899"/>
                  </a:lnTo>
                  <a:lnTo>
                    <a:pt x="104910" y="79359"/>
                  </a:lnTo>
                  <a:lnTo>
                    <a:pt x="110421" y="78999"/>
                  </a:lnTo>
                  <a:lnTo>
                    <a:pt x="116476" y="78759"/>
                  </a:lnTo>
                  <a:lnTo>
                    <a:pt x="134259" y="78422"/>
                  </a:lnTo>
                  <a:lnTo>
                    <a:pt x="139513" y="78374"/>
                  </a:lnTo>
                  <a:lnTo>
                    <a:pt x="144602" y="79136"/>
                  </a:lnTo>
                  <a:lnTo>
                    <a:pt x="149582" y="80438"/>
                  </a:lnTo>
                  <a:lnTo>
                    <a:pt x="154490" y="82100"/>
                  </a:lnTo>
                  <a:lnTo>
                    <a:pt x="158556" y="84001"/>
                  </a:lnTo>
                  <a:lnTo>
                    <a:pt x="162060" y="86063"/>
                  </a:lnTo>
                  <a:lnTo>
                    <a:pt x="165190" y="88231"/>
                  </a:lnTo>
                  <a:lnTo>
                    <a:pt x="170784" y="92756"/>
                  </a:lnTo>
                  <a:lnTo>
                    <a:pt x="173388" y="95074"/>
                  </a:lnTo>
                  <a:lnTo>
                    <a:pt x="175916" y="96620"/>
                  </a:lnTo>
                  <a:lnTo>
                    <a:pt x="180843" y="98337"/>
                  </a:lnTo>
                  <a:lnTo>
                    <a:pt x="182475" y="99588"/>
                  </a:lnTo>
                  <a:lnTo>
                    <a:pt x="183562" y="101217"/>
                  </a:lnTo>
                  <a:lnTo>
                    <a:pt x="184287" y="103096"/>
                  </a:lnTo>
                  <a:lnTo>
                    <a:pt x="184771" y="105936"/>
                  </a:lnTo>
                  <a:lnTo>
                    <a:pt x="185093" y="109417"/>
                  </a:lnTo>
                  <a:lnTo>
                    <a:pt x="185308" y="113325"/>
                  </a:lnTo>
                  <a:lnTo>
                    <a:pt x="184657" y="116725"/>
                  </a:lnTo>
                  <a:lnTo>
                    <a:pt x="183430" y="119785"/>
                  </a:lnTo>
                  <a:lnTo>
                    <a:pt x="179949" y="125301"/>
                  </a:lnTo>
                  <a:lnTo>
                    <a:pt x="175756" y="130399"/>
                  </a:lnTo>
                  <a:lnTo>
                    <a:pt x="172733" y="133663"/>
                  </a:lnTo>
                  <a:lnTo>
                    <a:pt x="161688" y="145048"/>
                  </a:lnTo>
                  <a:lnTo>
                    <a:pt x="155734" y="151081"/>
                  </a:lnTo>
                  <a:lnTo>
                    <a:pt x="152241" y="153802"/>
                  </a:lnTo>
                  <a:lnTo>
                    <a:pt x="148326" y="156409"/>
                  </a:lnTo>
                  <a:lnTo>
                    <a:pt x="144127" y="158941"/>
                  </a:lnTo>
                  <a:lnTo>
                    <a:pt x="139741" y="160628"/>
                  </a:lnTo>
                  <a:lnTo>
                    <a:pt x="135229" y="161754"/>
                  </a:lnTo>
                  <a:lnTo>
                    <a:pt x="130634" y="162504"/>
                  </a:lnTo>
                  <a:lnTo>
                    <a:pt x="125984" y="163798"/>
                  </a:lnTo>
                  <a:lnTo>
                    <a:pt x="121295" y="165454"/>
                  </a:lnTo>
                  <a:lnTo>
                    <a:pt x="116582" y="167352"/>
                  </a:lnTo>
                  <a:lnTo>
                    <a:pt x="111852" y="169411"/>
                  </a:lnTo>
                  <a:lnTo>
                    <a:pt x="102364" y="173816"/>
                  </a:lnTo>
                  <a:lnTo>
                    <a:pt x="97612" y="175308"/>
                  </a:lnTo>
                  <a:lnTo>
                    <a:pt x="92855" y="176302"/>
                  </a:lnTo>
                  <a:lnTo>
                    <a:pt x="88097" y="176966"/>
                  </a:lnTo>
                  <a:lnTo>
                    <a:pt x="84131" y="176614"/>
                  </a:lnTo>
                  <a:lnTo>
                    <a:pt x="80694" y="175586"/>
                  </a:lnTo>
                  <a:lnTo>
                    <a:pt x="77609" y="174106"/>
                  </a:lnTo>
                  <a:lnTo>
                    <a:pt x="73964" y="173120"/>
                  </a:lnTo>
                  <a:lnTo>
                    <a:pt x="69947" y="172463"/>
                  </a:lnTo>
                  <a:lnTo>
                    <a:pt x="65681" y="172025"/>
                  </a:lnTo>
                  <a:lnTo>
                    <a:pt x="62044" y="170939"/>
                  </a:lnTo>
                  <a:lnTo>
                    <a:pt x="58825" y="169421"/>
                  </a:lnTo>
                  <a:lnTo>
                    <a:pt x="53132" y="166412"/>
                  </a:lnTo>
                  <a:lnTo>
                    <a:pt x="47956" y="165074"/>
                  </a:lnTo>
                  <a:lnTo>
                    <a:pt x="43010" y="162363"/>
                  </a:lnTo>
                  <a:lnTo>
                    <a:pt x="37159" y="157947"/>
                  </a:lnTo>
                  <a:lnTo>
                    <a:pt x="34242" y="157344"/>
                  </a:lnTo>
                  <a:lnTo>
                    <a:pt x="29694" y="156956"/>
                  </a:lnTo>
                  <a:lnTo>
                    <a:pt x="29321" y="156130"/>
                  </a:lnTo>
                  <a:lnTo>
                    <a:pt x="29072" y="154786"/>
                  </a:lnTo>
                  <a:lnTo>
                    <a:pt x="28575" y="149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158"/>
            <p:cNvSpPr/>
            <p:nvPr/>
          </p:nvSpPr>
          <p:spPr>
            <a:xfrm>
              <a:off x="7022306" y="2857507"/>
              <a:ext cx="378620" cy="21425"/>
            </a:xfrm>
            <a:custGeom>
              <a:avLst/>
              <a:gdLst/>
              <a:ahLst/>
              <a:cxnLst/>
              <a:rect l="0" t="0" r="0" b="0"/>
              <a:pathLst>
                <a:path w="378620" h="21425">
                  <a:moveTo>
                    <a:pt x="0" y="21424"/>
                  </a:moveTo>
                  <a:lnTo>
                    <a:pt x="10643" y="21424"/>
                  </a:lnTo>
                  <a:lnTo>
                    <a:pt x="14238" y="20630"/>
                  </a:lnTo>
                  <a:lnTo>
                    <a:pt x="19017" y="19307"/>
                  </a:lnTo>
                  <a:lnTo>
                    <a:pt x="24584" y="17632"/>
                  </a:lnTo>
                  <a:lnTo>
                    <a:pt x="29883" y="16514"/>
                  </a:lnTo>
                  <a:lnTo>
                    <a:pt x="35004" y="15769"/>
                  </a:lnTo>
                  <a:lnTo>
                    <a:pt x="40004" y="15273"/>
                  </a:lnTo>
                  <a:lnTo>
                    <a:pt x="45719" y="14942"/>
                  </a:lnTo>
                  <a:lnTo>
                    <a:pt x="58419" y="14574"/>
                  </a:lnTo>
                  <a:lnTo>
                    <a:pt x="65140" y="13682"/>
                  </a:lnTo>
                  <a:lnTo>
                    <a:pt x="72002" y="12294"/>
                  </a:lnTo>
                  <a:lnTo>
                    <a:pt x="78957" y="10575"/>
                  </a:lnTo>
                  <a:lnTo>
                    <a:pt x="85975" y="9429"/>
                  </a:lnTo>
                  <a:lnTo>
                    <a:pt x="93036" y="8664"/>
                  </a:lnTo>
                  <a:lnTo>
                    <a:pt x="100124" y="8155"/>
                  </a:lnTo>
                  <a:lnTo>
                    <a:pt x="108024" y="7816"/>
                  </a:lnTo>
                  <a:lnTo>
                    <a:pt x="125269" y="7438"/>
                  </a:lnTo>
                  <a:lnTo>
                    <a:pt x="177309" y="7163"/>
                  </a:lnTo>
                  <a:lnTo>
                    <a:pt x="186469" y="6360"/>
                  </a:lnTo>
                  <a:lnTo>
                    <a:pt x="196544" y="5031"/>
                  </a:lnTo>
                  <a:lnTo>
                    <a:pt x="207229" y="3352"/>
                  </a:lnTo>
                  <a:lnTo>
                    <a:pt x="217528" y="2232"/>
                  </a:lnTo>
                  <a:lnTo>
                    <a:pt x="227569" y="1485"/>
                  </a:lnTo>
                  <a:lnTo>
                    <a:pt x="237437" y="988"/>
                  </a:lnTo>
                  <a:lnTo>
                    <a:pt x="256869" y="435"/>
                  </a:lnTo>
                  <a:lnTo>
                    <a:pt x="317681" y="18"/>
                  </a:lnTo>
                  <a:lnTo>
                    <a:pt x="337986" y="0"/>
                  </a:lnTo>
                  <a:lnTo>
                    <a:pt x="343592" y="791"/>
                  </a:lnTo>
                  <a:lnTo>
                    <a:pt x="348918" y="2113"/>
                  </a:lnTo>
                  <a:lnTo>
                    <a:pt x="354056" y="3787"/>
                  </a:lnTo>
                  <a:lnTo>
                    <a:pt x="358275" y="4904"/>
                  </a:lnTo>
                  <a:lnTo>
                    <a:pt x="361881" y="5648"/>
                  </a:lnTo>
                  <a:lnTo>
                    <a:pt x="365079" y="6144"/>
                  </a:lnTo>
                  <a:lnTo>
                    <a:pt x="370749" y="6695"/>
                  </a:lnTo>
                  <a:lnTo>
                    <a:pt x="378619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159"/>
            <p:cNvSpPr/>
            <p:nvPr/>
          </p:nvSpPr>
          <p:spPr>
            <a:xfrm>
              <a:off x="7108031" y="2936403"/>
              <a:ext cx="245761" cy="163985"/>
            </a:xfrm>
            <a:custGeom>
              <a:avLst/>
              <a:gdLst/>
              <a:ahLst/>
              <a:cxnLst/>
              <a:rect l="0" t="0" r="0" b="0"/>
              <a:pathLst>
                <a:path w="245761" h="163985">
                  <a:moveTo>
                    <a:pt x="42862" y="21109"/>
                  </a:moveTo>
                  <a:lnTo>
                    <a:pt x="46655" y="21109"/>
                  </a:lnTo>
                  <a:lnTo>
                    <a:pt x="47772" y="20315"/>
                  </a:lnTo>
                  <a:lnTo>
                    <a:pt x="48516" y="18992"/>
                  </a:lnTo>
                  <a:lnTo>
                    <a:pt x="49013" y="17317"/>
                  </a:lnTo>
                  <a:lnTo>
                    <a:pt x="50932" y="16199"/>
                  </a:lnTo>
                  <a:lnTo>
                    <a:pt x="57297" y="14958"/>
                  </a:lnTo>
                  <a:lnTo>
                    <a:pt x="61216" y="13833"/>
                  </a:lnTo>
                  <a:lnTo>
                    <a:pt x="65417" y="12290"/>
                  </a:lnTo>
                  <a:lnTo>
                    <a:pt x="69806" y="10467"/>
                  </a:lnTo>
                  <a:lnTo>
                    <a:pt x="75112" y="9252"/>
                  </a:lnTo>
                  <a:lnTo>
                    <a:pt x="81031" y="8442"/>
                  </a:lnTo>
                  <a:lnTo>
                    <a:pt x="87358" y="7902"/>
                  </a:lnTo>
                  <a:lnTo>
                    <a:pt x="93163" y="6748"/>
                  </a:lnTo>
                  <a:lnTo>
                    <a:pt x="98622" y="5185"/>
                  </a:lnTo>
                  <a:lnTo>
                    <a:pt x="103848" y="3349"/>
                  </a:lnTo>
                  <a:lnTo>
                    <a:pt x="109712" y="2125"/>
                  </a:lnTo>
                  <a:lnTo>
                    <a:pt x="116004" y="1310"/>
                  </a:lnTo>
                  <a:lnTo>
                    <a:pt x="122580" y="766"/>
                  </a:lnTo>
                  <a:lnTo>
                    <a:pt x="128551" y="403"/>
                  </a:lnTo>
                  <a:lnTo>
                    <a:pt x="139419" y="0"/>
                  </a:lnTo>
                  <a:lnTo>
                    <a:pt x="145334" y="686"/>
                  </a:lnTo>
                  <a:lnTo>
                    <a:pt x="151658" y="1938"/>
                  </a:lnTo>
                  <a:lnTo>
                    <a:pt x="158255" y="3566"/>
                  </a:lnTo>
                  <a:lnTo>
                    <a:pt x="163447" y="5445"/>
                  </a:lnTo>
                  <a:lnTo>
                    <a:pt x="167702" y="7491"/>
                  </a:lnTo>
                  <a:lnTo>
                    <a:pt x="174546" y="11882"/>
                  </a:lnTo>
                  <a:lnTo>
                    <a:pt x="180234" y="16479"/>
                  </a:lnTo>
                  <a:lnTo>
                    <a:pt x="185408" y="21168"/>
                  </a:lnTo>
                  <a:lnTo>
                    <a:pt x="187899" y="23530"/>
                  </a:lnTo>
                  <a:lnTo>
                    <a:pt x="189559" y="25898"/>
                  </a:lnTo>
                  <a:lnTo>
                    <a:pt x="191404" y="30646"/>
                  </a:lnTo>
                  <a:lnTo>
                    <a:pt x="191103" y="33023"/>
                  </a:lnTo>
                  <a:lnTo>
                    <a:pt x="190108" y="35402"/>
                  </a:lnTo>
                  <a:lnTo>
                    <a:pt x="188651" y="37781"/>
                  </a:lnTo>
                  <a:lnTo>
                    <a:pt x="186886" y="40955"/>
                  </a:lnTo>
                  <a:lnTo>
                    <a:pt x="182808" y="48715"/>
                  </a:lnTo>
                  <a:lnTo>
                    <a:pt x="179816" y="52213"/>
                  </a:lnTo>
                  <a:lnTo>
                    <a:pt x="176233" y="55339"/>
                  </a:lnTo>
                  <a:lnTo>
                    <a:pt x="172257" y="58216"/>
                  </a:lnTo>
                  <a:lnTo>
                    <a:pt x="167225" y="60928"/>
                  </a:lnTo>
                  <a:lnTo>
                    <a:pt x="161490" y="63530"/>
                  </a:lnTo>
                  <a:lnTo>
                    <a:pt x="155285" y="66059"/>
                  </a:lnTo>
                  <a:lnTo>
                    <a:pt x="149560" y="68538"/>
                  </a:lnTo>
                  <a:lnTo>
                    <a:pt x="138967" y="73409"/>
                  </a:lnTo>
                  <a:lnTo>
                    <a:pt x="124078" y="80614"/>
                  </a:lnTo>
                  <a:lnTo>
                    <a:pt x="116529" y="83275"/>
                  </a:lnTo>
                  <a:lnTo>
                    <a:pt x="110528" y="84457"/>
                  </a:lnTo>
                  <a:lnTo>
                    <a:pt x="105215" y="84982"/>
                  </a:lnTo>
                  <a:lnTo>
                    <a:pt x="97762" y="85278"/>
                  </a:lnTo>
                  <a:lnTo>
                    <a:pt x="90526" y="85366"/>
                  </a:lnTo>
                  <a:lnTo>
                    <a:pt x="88925" y="84584"/>
                  </a:lnTo>
                  <a:lnTo>
                    <a:pt x="87859" y="83270"/>
                  </a:lnTo>
                  <a:lnTo>
                    <a:pt x="87147" y="81599"/>
                  </a:lnTo>
                  <a:lnTo>
                    <a:pt x="87467" y="80486"/>
                  </a:lnTo>
                  <a:lnTo>
                    <a:pt x="88474" y="79744"/>
                  </a:lnTo>
                  <a:lnTo>
                    <a:pt x="89938" y="79249"/>
                  </a:lnTo>
                  <a:lnTo>
                    <a:pt x="95793" y="74760"/>
                  </a:lnTo>
                  <a:lnTo>
                    <a:pt x="97993" y="73545"/>
                  </a:lnTo>
                  <a:lnTo>
                    <a:pt x="105675" y="71042"/>
                  </a:lnTo>
                  <a:lnTo>
                    <a:pt x="109344" y="69479"/>
                  </a:lnTo>
                  <a:lnTo>
                    <a:pt x="113377" y="67643"/>
                  </a:lnTo>
                  <a:lnTo>
                    <a:pt x="118447" y="65625"/>
                  </a:lnTo>
                  <a:lnTo>
                    <a:pt x="130431" y="61267"/>
                  </a:lnTo>
                  <a:lnTo>
                    <a:pt x="136960" y="59787"/>
                  </a:lnTo>
                  <a:lnTo>
                    <a:pt x="143694" y="58801"/>
                  </a:lnTo>
                  <a:lnTo>
                    <a:pt x="150565" y="58143"/>
                  </a:lnTo>
                  <a:lnTo>
                    <a:pt x="157527" y="57705"/>
                  </a:lnTo>
                  <a:lnTo>
                    <a:pt x="171612" y="57218"/>
                  </a:lnTo>
                  <a:lnTo>
                    <a:pt x="178701" y="57881"/>
                  </a:lnTo>
                  <a:lnTo>
                    <a:pt x="185809" y="59118"/>
                  </a:lnTo>
                  <a:lnTo>
                    <a:pt x="192929" y="60736"/>
                  </a:lnTo>
                  <a:lnTo>
                    <a:pt x="199263" y="61814"/>
                  </a:lnTo>
                  <a:lnTo>
                    <a:pt x="205073" y="62533"/>
                  </a:lnTo>
                  <a:lnTo>
                    <a:pt x="210534" y="63013"/>
                  </a:lnTo>
                  <a:lnTo>
                    <a:pt x="215763" y="64126"/>
                  </a:lnTo>
                  <a:lnTo>
                    <a:pt x="220835" y="65662"/>
                  </a:lnTo>
                  <a:lnTo>
                    <a:pt x="225805" y="67480"/>
                  </a:lnTo>
                  <a:lnTo>
                    <a:pt x="233443" y="71616"/>
                  </a:lnTo>
                  <a:lnTo>
                    <a:pt x="236592" y="73831"/>
                  </a:lnTo>
                  <a:lnTo>
                    <a:pt x="239484" y="76894"/>
                  </a:lnTo>
                  <a:lnTo>
                    <a:pt x="242205" y="80524"/>
                  </a:lnTo>
                  <a:lnTo>
                    <a:pt x="244814" y="84531"/>
                  </a:lnTo>
                  <a:lnTo>
                    <a:pt x="245760" y="87997"/>
                  </a:lnTo>
                  <a:lnTo>
                    <a:pt x="245596" y="91101"/>
                  </a:lnTo>
                  <a:lnTo>
                    <a:pt x="244693" y="93964"/>
                  </a:lnTo>
                  <a:lnTo>
                    <a:pt x="244090" y="97461"/>
                  </a:lnTo>
                  <a:lnTo>
                    <a:pt x="243690" y="101379"/>
                  </a:lnTo>
                  <a:lnTo>
                    <a:pt x="243422" y="105578"/>
                  </a:lnTo>
                  <a:lnTo>
                    <a:pt x="241657" y="109172"/>
                  </a:lnTo>
                  <a:lnTo>
                    <a:pt x="238891" y="112361"/>
                  </a:lnTo>
                  <a:lnTo>
                    <a:pt x="235461" y="115282"/>
                  </a:lnTo>
                  <a:lnTo>
                    <a:pt x="231586" y="118816"/>
                  </a:lnTo>
                  <a:lnTo>
                    <a:pt x="223048" y="126976"/>
                  </a:lnTo>
                  <a:lnTo>
                    <a:pt x="218548" y="130581"/>
                  </a:lnTo>
                  <a:lnTo>
                    <a:pt x="213962" y="133778"/>
                  </a:lnTo>
                  <a:lnTo>
                    <a:pt x="209316" y="136703"/>
                  </a:lnTo>
                  <a:lnTo>
                    <a:pt x="204631" y="139446"/>
                  </a:lnTo>
                  <a:lnTo>
                    <a:pt x="199921" y="142069"/>
                  </a:lnTo>
                  <a:lnTo>
                    <a:pt x="195193" y="144612"/>
                  </a:lnTo>
                  <a:lnTo>
                    <a:pt x="189659" y="147101"/>
                  </a:lnTo>
                  <a:lnTo>
                    <a:pt x="183590" y="149553"/>
                  </a:lnTo>
                  <a:lnTo>
                    <a:pt x="177162" y="151982"/>
                  </a:lnTo>
                  <a:lnTo>
                    <a:pt x="171289" y="153602"/>
                  </a:lnTo>
                  <a:lnTo>
                    <a:pt x="165787" y="154681"/>
                  </a:lnTo>
                  <a:lnTo>
                    <a:pt x="160530" y="155401"/>
                  </a:lnTo>
                  <a:lnTo>
                    <a:pt x="154645" y="156674"/>
                  </a:lnTo>
                  <a:lnTo>
                    <a:pt x="148341" y="158317"/>
                  </a:lnTo>
                  <a:lnTo>
                    <a:pt x="141756" y="160206"/>
                  </a:lnTo>
                  <a:lnTo>
                    <a:pt x="134985" y="161465"/>
                  </a:lnTo>
                  <a:lnTo>
                    <a:pt x="128090" y="162305"/>
                  </a:lnTo>
                  <a:lnTo>
                    <a:pt x="121112" y="162865"/>
                  </a:lnTo>
                  <a:lnTo>
                    <a:pt x="114079" y="163238"/>
                  </a:lnTo>
                  <a:lnTo>
                    <a:pt x="99914" y="163652"/>
                  </a:lnTo>
                  <a:lnTo>
                    <a:pt x="69935" y="163940"/>
                  </a:lnTo>
                  <a:lnTo>
                    <a:pt x="0" y="1639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160"/>
            <p:cNvSpPr/>
            <p:nvPr/>
          </p:nvSpPr>
          <p:spPr>
            <a:xfrm>
              <a:off x="6450806" y="3400425"/>
              <a:ext cx="185738" cy="200026"/>
            </a:xfrm>
            <a:custGeom>
              <a:avLst/>
              <a:gdLst/>
              <a:ahLst/>
              <a:cxnLst/>
              <a:rect l="0" t="0" r="0" b="0"/>
              <a:pathLst>
                <a:path w="185738" h="200026">
                  <a:moveTo>
                    <a:pt x="0" y="0"/>
                  </a:moveTo>
                  <a:lnTo>
                    <a:pt x="0" y="6150"/>
                  </a:lnTo>
                  <a:lnTo>
                    <a:pt x="3792" y="10641"/>
                  </a:lnTo>
                  <a:lnTo>
                    <a:pt x="7771" y="14783"/>
                  </a:lnTo>
                  <a:lnTo>
                    <a:pt x="12185" y="20064"/>
                  </a:lnTo>
                  <a:lnTo>
                    <a:pt x="14473" y="23695"/>
                  </a:lnTo>
                  <a:lnTo>
                    <a:pt x="16793" y="27702"/>
                  </a:lnTo>
                  <a:lnTo>
                    <a:pt x="19926" y="31168"/>
                  </a:lnTo>
                  <a:lnTo>
                    <a:pt x="23603" y="34273"/>
                  </a:lnTo>
                  <a:lnTo>
                    <a:pt x="27641" y="37136"/>
                  </a:lnTo>
                  <a:lnTo>
                    <a:pt x="31921" y="40632"/>
                  </a:lnTo>
                  <a:lnTo>
                    <a:pt x="36362" y="44550"/>
                  </a:lnTo>
                  <a:lnTo>
                    <a:pt x="40910" y="48750"/>
                  </a:lnTo>
                  <a:lnTo>
                    <a:pt x="45530" y="53931"/>
                  </a:lnTo>
                  <a:lnTo>
                    <a:pt x="50197" y="59766"/>
                  </a:lnTo>
                  <a:lnTo>
                    <a:pt x="54896" y="66038"/>
                  </a:lnTo>
                  <a:lnTo>
                    <a:pt x="59616" y="71806"/>
                  </a:lnTo>
                  <a:lnTo>
                    <a:pt x="64350" y="77240"/>
                  </a:lnTo>
                  <a:lnTo>
                    <a:pt x="69094" y="82449"/>
                  </a:lnTo>
                  <a:lnTo>
                    <a:pt x="78598" y="92471"/>
                  </a:lnTo>
                  <a:lnTo>
                    <a:pt x="83355" y="97366"/>
                  </a:lnTo>
                  <a:lnTo>
                    <a:pt x="88114" y="101423"/>
                  </a:lnTo>
                  <a:lnTo>
                    <a:pt x="92874" y="104921"/>
                  </a:lnTo>
                  <a:lnTo>
                    <a:pt x="97635" y="108048"/>
                  </a:lnTo>
                  <a:lnTo>
                    <a:pt x="102396" y="111719"/>
                  </a:lnTo>
                  <a:lnTo>
                    <a:pt x="107158" y="115754"/>
                  </a:lnTo>
                  <a:lnTo>
                    <a:pt x="111919" y="120032"/>
                  </a:lnTo>
                  <a:lnTo>
                    <a:pt x="121444" y="129018"/>
                  </a:lnTo>
                  <a:lnTo>
                    <a:pt x="126207" y="133637"/>
                  </a:lnTo>
                  <a:lnTo>
                    <a:pt x="130176" y="138303"/>
                  </a:lnTo>
                  <a:lnTo>
                    <a:pt x="133615" y="143002"/>
                  </a:lnTo>
                  <a:lnTo>
                    <a:pt x="136701" y="147722"/>
                  </a:lnTo>
                  <a:lnTo>
                    <a:pt x="140347" y="151663"/>
                  </a:lnTo>
                  <a:lnTo>
                    <a:pt x="144365" y="155083"/>
                  </a:lnTo>
                  <a:lnTo>
                    <a:pt x="148631" y="158158"/>
                  </a:lnTo>
                  <a:lnTo>
                    <a:pt x="152268" y="161001"/>
                  </a:lnTo>
                  <a:lnTo>
                    <a:pt x="155487" y="163690"/>
                  </a:lnTo>
                  <a:lnTo>
                    <a:pt x="161180" y="168795"/>
                  </a:lnTo>
                  <a:lnTo>
                    <a:pt x="166356" y="173709"/>
                  </a:lnTo>
                  <a:lnTo>
                    <a:pt x="168848" y="176925"/>
                  </a:lnTo>
                  <a:lnTo>
                    <a:pt x="171302" y="180656"/>
                  </a:lnTo>
                  <a:lnTo>
                    <a:pt x="173733" y="184731"/>
                  </a:lnTo>
                  <a:lnTo>
                    <a:pt x="176147" y="187447"/>
                  </a:lnTo>
                  <a:lnTo>
                    <a:pt x="178550" y="189259"/>
                  </a:lnTo>
                  <a:lnTo>
                    <a:pt x="180946" y="190466"/>
                  </a:lnTo>
                  <a:lnTo>
                    <a:pt x="182543" y="192065"/>
                  </a:lnTo>
                  <a:lnTo>
                    <a:pt x="183608" y="193924"/>
                  </a:lnTo>
                  <a:lnTo>
                    <a:pt x="185737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161"/>
            <p:cNvSpPr/>
            <p:nvPr/>
          </p:nvSpPr>
          <p:spPr>
            <a:xfrm>
              <a:off x="6465093" y="3393368"/>
              <a:ext cx="164308" cy="192795"/>
            </a:xfrm>
            <a:custGeom>
              <a:avLst/>
              <a:gdLst/>
              <a:ahLst/>
              <a:cxnLst/>
              <a:rect l="0" t="0" r="0" b="0"/>
              <a:pathLst>
                <a:path w="164308" h="192795">
                  <a:moveTo>
                    <a:pt x="164307" y="7057"/>
                  </a:moveTo>
                  <a:lnTo>
                    <a:pt x="157250" y="0"/>
                  </a:lnTo>
                  <a:lnTo>
                    <a:pt x="157188" y="3731"/>
                  </a:lnTo>
                  <a:lnTo>
                    <a:pt x="156386" y="5633"/>
                  </a:lnTo>
                  <a:lnTo>
                    <a:pt x="153378" y="9864"/>
                  </a:lnTo>
                  <a:lnTo>
                    <a:pt x="149396" y="14389"/>
                  </a:lnTo>
                  <a:lnTo>
                    <a:pt x="147222" y="16707"/>
                  </a:lnTo>
                  <a:lnTo>
                    <a:pt x="144979" y="20634"/>
                  </a:lnTo>
                  <a:lnTo>
                    <a:pt x="142691" y="25633"/>
                  </a:lnTo>
                  <a:lnTo>
                    <a:pt x="140372" y="31347"/>
                  </a:lnTo>
                  <a:lnTo>
                    <a:pt x="137237" y="36744"/>
                  </a:lnTo>
                  <a:lnTo>
                    <a:pt x="133560" y="41930"/>
                  </a:lnTo>
                  <a:lnTo>
                    <a:pt x="129522" y="46974"/>
                  </a:lnTo>
                  <a:lnTo>
                    <a:pt x="126035" y="52718"/>
                  </a:lnTo>
                  <a:lnTo>
                    <a:pt x="122918" y="58929"/>
                  </a:lnTo>
                  <a:lnTo>
                    <a:pt x="120046" y="65451"/>
                  </a:lnTo>
                  <a:lnTo>
                    <a:pt x="116543" y="71386"/>
                  </a:lnTo>
                  <a:lnTo>
                    <a:pt x="112621" y="76930"/>
                  </a:lnTo>
                  <a:lnTo>
                    <a:pt x="108418" y="82214"/>
                  </a:lnTo>
                  <a:lnTo>
                    <a:pt x="103235" y="88118"/>
                  </a:lnTo>
                  <a:lnTo>
                    <a:pt x="97398" y="94435"/>
                  </a:lnTo>
                  <a:lnTo>
                    <a:pt x="91126" y="101028"/>
                  </a:lnTo>
                  <a:lnTo>
                    <a:pt x="85357" y="107804"/>
                  </a:lnTo>
                  <a:lnTo>
                    <a:pt x="79923" y="114703"/>
                  </a:lnTo>
                  <a:lnTo>
                    <a:pt x="74714" y="121683"/>
                  </a:lnTo>
                  <a:lnTo>
                    <a:pt x="69653" y="127924"/>
                  </a:lnTo>
                  <a:lnTo>
                    <a:pt x="64692" y="133672"/>
                  </a:lnTo>
                  <a:lnTo>
                    <a:pt x="59797" y="139092"/>
                  </a:lnTo>
                  <a:lnTo>
                    <a:pt x="50124" y="149347"/>
                  </a:lnTo>
                  <a:lnTo>
                    <a:pt x="26619" y="173292"/>
                  </a:lnTo>
                  <a:lnTo>
                    <a:pt x="24096" y="175030"/>
                  </a:lnTo>
                  <a:lnTo>
                    <a:pt x="19177" y="176962"/>
                  </a:lnTo>
                  <a:lnTo>
                    <a:pt x="14344" y="179936"/>
                  </a:lnTo>
                  <a:lnTo>
                    <a:pt x="11944" y="181841"/>
                  </a:lnTo>
                  <a:lnTo>
                    <a:pt x="10344" y="183905"/>
                  </a:lnTo>
                  <a:lnTo>
                    <a:pt x="9278" y="186074"/>
                  </a:lnTo>
                  <a:lnTo>
                    <a:pt x="8566" y="188314"/>
                  </a:lnTo>
                  <a:lnTo>
                    <a:pt x="7298" y="189807"/>
                  </a:lnTo>
                  <a:lnTo>
                    <a:pt x="5659" y="190803"/>
                  </a:lnTo>
                  <a:lnTo>
                    <a:pt x="0" y="1927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162"/>
            <p:cNvSpPr/>
            <p:nvPr/>
          </p:nvSpPr>
          <p:spPr>
            <a:xfrm>
              <a:off x="6736556" y="3414712"/>
              <a:ext cx="192882" cy="35720"/>
            </a:xfrm>
            <a:custGeom>
              <a:avLst/>
              <a:gdLst/>
              <a:ahLst/>
              <a:cxnLst/>
              <a:rect l="0" t="0" r="0" b="0"/>
              <a:pathLst>
                <a:path w="192882" h="35720">
                  <a:moveTo>
                    <a:pt x="0" y="35719"/>
                  </a:moveTo>
                  <a:lnTo>
                    <a:pt x="14435" y="35719"/>
                  </a:lnTo>
                  <a:lnTo>
                    <a:pt x="18354" y="34925"/>
                  </a:lnTo>
                  <a:lnTo>
                    <a:pt x="22555" y="33602"/>
                  </a:lnTo>
                  <a:lnTo>
                    <a:pt x="26943" y="31926"/>
                  </a:lnTo>
                  <a:lnTo>
                    <a:pt x="30662" y="30016"/>
                  </a:lnTo>
                  <a:lnTo>
                    <a:pt x="33935" y="27948"/>
                  </a:lnTo>
                  <a:lnTo>
                    <a:pt x="36911" y="25776"/>
                  </a:lnTo>
                  <a:lnTo>
                    <a:pt x="40482" y="24328"/>
                  </a:lnTo>
                  <a:lnTo>
                    <a:pt x="44451" y="23362"/>
                  </a:lnTo>
                  <a:lnTo>
                    <a:pt x="48684" y="22719"/>
                  </a:lnTo>
                  <a:lnTo>
                    <a:pt x="53887" y="21496"/>
                  </a:lnTo>
                  <a:lnTo>
                    <a:pt x="59737" y="19887"/>
                  </a:lnTo>
                  <a:lnTo>
                    <a:pt x="66018" y="18020"/>
                  </a:lnTo>
                  <a:lnTo>
                    <a:pt x="71794" y="16776"/>
                  </a:lnTo>
                  <a:lnTo>
                    <a:pt x="77231" y="15947"/>
                  </a:lnTo>
                  <a:lnTo>
                    <a:pt x="82444" y="15394"/>
                  </a:lnTo>
                  <a:lnTo>
                    <a:pt x="88300" y="14231"/>
                  </a:lnTo>
                  <a:lnTo>
                    <a:pt x="94585" y="12662"/>
                  </a:lnTo>
                  <a:lnTo>
                    <a:pt x="101157" y="10823"/>
                  </a:lnTo>
                  <a:lnTo>
                    <a:pt x="106331" y="9597"/>
                  </a:lnTo>
                  <a:lnTo>
                    <a:pt x="110575" y="8779"/>
                  </a:lnTo>
                  <a:lnTo>
                    <a:pt x="114198" y="8234"/>
                  </a:lnTo>
                  <a:lnTo>
                    <a:pt x="118994" y="7870"/>
                  </a:lnTo>
                  <a:lnTo>
                    <a:pt x="124574" y="7628"/>
                  </a:lnTo>
                  <a:lnTo>
                    <a:pt x="130674" y="7467"/>
                  </a:lnTo>
                  <a:lnTo>
                    <a:pt x="136329" y="6565"/>
                  </a:lnTo>
                  <a:lnTo>
                    <a:pt x="141686" y="5171"/>
                  </a:lnTo>
                  <a:lnTo>
                    <a:pt x="146845" y="3447"/>
                  </a:lnTo>
                  <a:lnTo>
                    <a:pt x="151871" y="2298"/>
                  </a:lnTo>
                  <a:lnTo>
                    <a:pt x="156810" y="1532"/>
                  </a:lnTo>
                  <a:lnTo>
                    <a:pt x="161691" y="1021"/>
                  </a:lnTo>
                  <a:lnTo>
                    <a:pt x="165737" y="681"/>
                  </a:lnTo>
                  <a:lnTo>
                    <a:pt x="169229" y="454"/>
                  </a:lnTo>
                  <a:lnTo>
                    <a:pt x="175225" y="202"/>
                  </a:lnTo>
                  <a:lnTo>
                    <a:pt x="183064" y="60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163"/>
            <p:cNvSpPr/>
            <p:nvPr/>
          </p:nvSpPr>
          <p:spPr>
            <a:xfrm>
              <a:off x="6757987" y="3507581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164"/>
            <p:cNvSpPr/>
            <p:nvPr/>
          </p:nvSpPr>
          <p:spPr>
            <a:xfrm>
              <a:off x="7050881" y="3336454"/>
              <a:ext cx="212778" cy="249709"/>
            </a:xfrm>
            <a:custGeom>
              <a:avLst/>
              <a:gdLst/>
              <a:ahLst/>
              <a:cxnLst/>
              <a:rect l="0" t="0" r="0" b="0"/>
              <a:pathLst>
                <a:path w="212778" h="249709">
                  <a:moveTo>
                    <a:pt x="0" y="49683"/>
                  </a:moveTo>
                  <a:lnTo>
                    <a:pt x="0" y="45891"/>
                  </a:lnTo>
                  <a:lnTo>
                    <a:pt x="794" y="43980"/>
                  </a:lnTo>
                  <a:lnTo>
                    <a:pt x="4910" y="37498"/>
                  </a:lnTo>
                  <a:lnTo>
                    <a:pt x="7275" y="30550"/>
                  </a:lnTo>
                  <a:lnTo>
                    <a:pt x="12651" y="23465"/>
                  </a:lnTo>
                  <a:lnTo>
                    <a:pt x="16999" y="18716"/>
                  </a:lnTo>
                  <a:lnTo>
                    <a:pt x="20064" y="17132"/>
                  </a:lnTo>
                  <a:lnTo>
                    <a:pt x="23694" y="16076"/>
                  </a:lnTo>
                  <a:lnTo>
                    <a:pt x="27703" y="15372"/>
                  </a:lnTo>
                  <a:lnTo>
                    <a:pt x="34273" y="12473"/>
                  </a:lnTo>
                  <a:lnTo>
                    <a:pt x="37136" y="10589"/>
                  </a:lnTo>
                  <a:lnTo>
                    <a:pt x="40632" y="9333"/>
                  </a:lnTo>
                  <a:lnTo>
                    <a:pt x="44551" y="8496"/>
                  </a:lnTo>
                  <a:lnTo>
                    <a:pt x="48750" y="7937"/>
                  </a:lnTo>
                  <a:lnTo>
                    <a:pt x="53138" y="6771"/>
                  </a:lnTo>
                  <a:lnTo>
                    <a:pt x="57650" y="5200"/>
                  </a:lnTo>
                  <a:lnTo>
                    <a:pt x="62246" y="3359"/>
                  </a:lnTo>
                  <a:lnTo>
                    <a:pt x="66897" y="2132"/>
                  </a:lnTo>
                  <a:lnTo>
                    <a:pt x="71585" y="1313"/>
                  </a:lnTo>
                  <a:lnTo>
                    <a:pt x="76298" y="768"/>
                  </a:lnTo>
                  <a:lnTo>
                    <a:pt x="81822" y="404"/>
                  </a:lnTo>
                  <a:lnTo>
                    <a:pt x="87885" y="162"/>
                  </a:lnTo>
                  <a:lnTo>
                    <a:pt x="94309" y="0"/>
                  </a:lnTo>
                  <a:lnTo>
                    <a:pt x="100179" y="686"/>
                  </a:lnTo>
                  <a:lnTo>
                    <a:pt x="105679" y="1937"/>
                  </a:lnTo>
                  <a:lnTo>
                    <a:pt x="110934" y="3565"/>
                  </a:lnTo>
                  <a:lnTo>
                    <a:pt x="115231" y="4650"/>
                  </a:lnTo>
                  <a:lnTo>
                    <a:pt x="118889" y="5374"/>
                  </a:lnTo>
                  <a:lnTo>
                    <a:pt x="122122" y="5856"/>
                  </a:lnTo>
                  <a:lnTo>
                    <a:pt x="127831" y="8508"/>
                  </a:lnTo>
                  <a:lnTo>
                    <a:pt x="130465" y="10327"/>
                  </a:lnTo>
                  <a:lnTo>
                    <a:pt x="132220" y="12333"/>
                  </a:lnTo>
                  <a:lnTo>
                    <a:pt x="133390" y="14464"/>
                  </a:lnTo>
                  <a:lnTo>
                    <a:pt x="134691" y="18949"/>
                  </a:lnTo>
                  <a:lnTo>
                    <a:pt x="135268" y="23588"/>
                  </a:lnTo>
                  <a:lnTo>
                    <a:pt x="133409" y="30412"/>
                  </a:lnTo>
                  <a:lnTo>
                    <a:pt x="129936" y="37943"/>
                  </a:lnTo>
                  <a:lnTo>
                    <a:pt x="125747" y="43936"/>
                  </a:lnTo>
                  <a:lnTo>
                    <a:pt x="119123" y="51362"/>
                  </a:lnTo>
                  <a:lnTo>
                    <a:pt x="115134" y="55565"/>
                  </a:lnTo>
                  <a:lnTo>
                    <a:pt x="110887" y="59161"/>
                  </a:lnTo>
                  <a:lnTo>
                    <a:pt x="106468" y="62352"/>
                  </a:lnTo>
                  <a:lnTo>
                    <a:pt x="101935" y="65272"/>
                  </a:lnTo>
                  <a:lnTo>
                    <a:pt x="97326" y="68014"/>
                  </a:lnTo>
                  <a:lnTo>
                    <a:pt x="92665" y="70634"/>
                  </a:lnTo>
                  <a:lnTo>
                    <a:pt x="87970" y="73176"/>
                  </a:lnTo>
                  <a:lnTo>
                    <a:pt x="84047" y="75664"/>
                  </a:lnTo>
                  <a:lnTo>
                    <a:pt x="77571" y="80545"/>
                  </a:lnTo>
                  <a:lnTo>
                    <a:pt x="73939" y="82957"/>
                  </a:lnTo>
                  <a:lnTo>
                    <a:pt x="69930" y="85360"/>
                  </a:lnTo>
                  <a:lnTo>
                    <a:pt x="65669" y="87755"/>
                  </a:lnTo>
                  <a:lnTo>
                    <a:pt x="62035" y="89352"/>
                  </a:lnTo>
                  <a:lnTo>
                    <a:pt x="55882" y="91126"/>
                  </a:lnTo>
                  <a:lnTo>
                    <a:pt x="50501" y="91915"/>
                  </a:lnTo>
                  <a:lnTo>
                    <a:pt x="42995" y="92535"/>
                  </a:lnTo>
                  <a:lnTo>
                    <a:pt x="46694" y="88750"/>
                  </a:lnTo>
                  <a:lnTo>
                    <a:pt x="48592" y="87634"/>
                  </a:lnTo>
                  <a:lnTo>
                    <a:pt x="55849" y="85270"/>
                  </a:lnTo>
                  <a:lnTo>
                    <a:pt x="59457" y="83726"/>
                  </a:lnTo>
                  <a:lnTo>
                    <a:pt x="63451" y="81904"/>
                  </a:lnTo>
                  <a:lnTo>
                    <a:pt x="68494" y="80688"/>
                  </a:lnTo>
                  <a:lnTo>
                    <a:pt x="74238" y="79878"/>
                  </a:lnTo>
                  <a:lnTo>
                    <a:pt x="80448" y="79338"/>
                  </a:lnTo>
                  <a:lnTo>
                    <a:pt x="86176" y="78184"/>
                  </a:lnTo>
                  <a:lnTo>
                    <a:pt x="91582" y="76621"/>
                  </a:lnTo>
                  <a:lnTo>
                    <a:pt x="96773" y="74785"/>
                  </a:lnTo>
                  <a:lnTo>
                    <a:pt x="101821" y="73562"/>
                  </a:lnTo>
                  <a:lnTo>
                    <a:pt x="106775" y="72746"/>
                  </a:lnTo>
                  <a:lnTo>
                    <a:pt x="111664" y="72202"/>
                  </a:lnTo>
                  <a:lnTo>
                    <a:pt x="117305" y="71839"/>
                  </a:lnTo>
                  <a:lnTo>
                    <a:pt x="123447" y="71598"/>
                  </a:lnTo>
                  <a:lnTo>
                    <a:pt x="129924" y="71436"/>
                  </a:lnTo>
                  <a:lnTo>
                    <a:pt x="135828" y="72123"/>
                  </a:lnTo>
                  <a:lnTo>
                    <a:pt x="141352" y="73374"/>
                  </a:lnTo>
                  <a:lnTo>
                    <a:pt x="146622" y="75002"/>
                  </a:lnTo>
                  <a:lnTo>
                    <a:pt x="151723" y="76881"/>
                  </a:lnTo>
                  <a:lnTo>
                    <a:pt x="156711" y="78928"/>
                  </a:lnTo>
                  <a:lnTo>
                    <a:pt x="161624" y="81086"/>
                  </a:lnTo>
                  <a:lnTo>
                    <a:pt x="171316" y="85600"/>
                  </a:lnTo>
                  <a:lnTo>
                    <a:pt x="190473" y="94966"/>
                  </a:lnTo>
                  <a:lnTo>
                    <a:pt x="194451" y="97334"/>
                  </a:lnTo>
                  <a:lnTo>
                    <a:pt x="200987" y="102082"/>
                  </a:lnTo>
                  <a:lnTo>
                    <a:pt x="206538" y="106838"/>
                  </a:lnTo>
                  <a:lnTo>
                    <a:pt x="209130" y="109218"/>
                  </a:lnTo>
                  <a:lnTo>
                    <a:pt x="210857" y="111598"/>
                  </a:lnTo>
                  <a:lnTo>
                    <a:pt x="212777" y="116359"/>
                  </a:lnTo>
                  <a:lnTo>
                    <a:pt x="212495" y="119534"/>
                  </a:lnTo>
                  <a:lnTo>
                    <a:pt x="210065" y="127295"/>
                  </a:lnTo>
                  <a:lnTo>
                    <a:pt x="208306" y="131587"/>
                  </a:lnTo>
                  <a:lnTo>
                    <a:pt x="206339" y="136035"/>
                  </a:lnTo>
                  <a:lnTo>
                    <a:pt x="204235" y="140589"/>
                  </a:lnTo>
                  <a:lnTo>
                    <a:pt x="201244" y="145212"/>
                  </a:lnTo>
                  <a:lnTo>
                    <a:pt x="197662" y="149882"/>
                  </a:lnTo>
                  <a:lnTo>
                    <a:pt x="193687" y="154582"/>
                  </a:lnTo>
                  <a:lnTo>
                    <a:pt x="189449" y="159303"/>
                  </a:lnTo>
                  <a:lnTo>
                    <a:pt x="180508" y="168782"/>
                  </a:lnTo>
                  <a:lnTo>
                    <a:pt x="175901" y="172739"/>
                  </a:lnTo>
                  <a:lnTo>
                    <a:pt x="171243" y="176170"/>
                  </a:lnTo>
                  <a:lnTo>
                    <a:pt x="166549" y="179251"/>
                  </a:lnTo>
                  <a:lnTo>
                    <a:pt x="161833" y="182893"/>
                  </a:lnTo>
                  <a:lnTo>
                    <a:pt x="157101" y="186909"/>
                  </a:lnTo>
                  <a:lnTo>
                    <a:pt x="152359" y="191173"/>
                  </a:lnTo>
                  <a:lnTo>
                    <a:pt x="146816" y="195604"/>
                  </a:lnTo>
                  <a:lnTo>
                    <a:pt x="140740" y="200144"/>
                  </a:lnTo>
                  <a:lnTo>
                    <a:pt x="134308" y="204760"/>
                  </a:lnTo>
                  <a:lnTo>
                    <a:pt x="127638" y="208630"/>
                  </a:lnTo>
                  <a:lnTo>
                    <a:pt x="120811" y="212004"/>
                  </a:lnTo>
                  <a:lnTo>
                    <a:pt x="107669" y="217869"/>
                  </a:lnTo>
                  <a:lnTo>
                    <a:pt x="96536" y="223122"/>
                  </a:lnTo>
                  <a:lnTo>
                    <a:pt x="90551" y="225634"/>
                  </a:lnTo>
                  <a:lnTo>
                    <a:pt x="84180" y="228103"/>
                  </a:lnTo>
                  <a:lnTo>
                    <a:pt x="70750" y="232962"/>
                  </a:lnTo>
                  <a:lnTo>
                    <a:pt x="56845" y="237767"/>
                  </a:lnTo>
                  <a:lnTo>
                    <a:pt x="49803" y="239366"/>
                  </a:lnTo>
                  <a:lnTo>
                    <a:pt x="42727" y="240432"/>
                  </a:lnTo>
                  <a:lnTo>
                    <a:pt x="35629" y="241143"/>
                  </a:lnTo>
                  <a:lnTo>
                    <a:pt x="29308" y="242410"/>
                  </a:lnTo>
                  <a:lnTo>
                    <a:pt x="23508" y="244049"/>
                  </a:lnTo>
                  <a:lnTo>
                    <a:pt x="18053" y="245935"/>
                  </a:lnTo>
                  <a:lnTo>
                    <a:pt x="13623" y="247193"/>
                  </a:lnTo>
                  <a:lnTo>
                    <a:pt x="9876" y="248031"/>
                  </a:lnTo>
                  <a:lnTo>
                    <a:pt x="0" y="249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165"/>
            <p:cNvSpPr/>
            <p:nvPr/>
          </p:nvSpPr>
          <p:spPr>
            <a:xfrm>
              <a:off x="6315075" y="3271837"/>
              <a:ext cx="1150143" cy="478366"/>
            </a:xfrm>
            <a:custGeom>
              <a:avLst/>
              <a:gdLst/>
              <a:ahLst/>
              <a:cxnLst/>
              <a:rect l="0" t="0" r="0" b="0"/>
              <a:pathLst>
                <a:path w="1150143" h="478366">
                  <a:moveTo>
                    <a:pt x="0" y="28575"/>
                  </a:moveTo>
                  <a:lnTo>
                    <a:pt x="3792" y="28575"/>
                  </a:lnTo>
                  <a:lnTo>
                    <a:pt x="4909" y="29369"/>
                  </a:lnTo>
                  <a:lnTo>
                    <a:pt x="5654" y="30692"/>
                  </a:lnTo>
                  <a:lnTo>
                    <a:pt x="6481" y="34278"/>
                  </a:lnTo>
                  <a:lnTo>
                    <a:pt x="7056" y="49160"/>
                  </a:lnTo>
                  <a:lnTo>
                    <a:pt x="7141" y="87470"/>
                  </a:lnTo>
                  <a:lnTo>
                    <a:pt x="9259" y="98671"/>
                  </a:lnTo>
                  <a:lnTo>
                    <a:pt x="12052" y="109735"/>
                  </a:lnTo>
                  <a:lnTo>
                    <a:pt x="13294" y="122590"/>
                  </a:lnTo>
                  <a:lnTo>
                    <a:pt x="13846" y="136241"/>
                  </a:lnTo>
                  <a:lnTo>
                    <a:pt x="14156" y="157313"/>
                  </a:lnTo>
                  <a:lnTo>
                    <a:pt x="14285" y="234754"/>
                  </a:lnTo>
                  <a:lnTo>
                    <a:pt x="12169" y="249591"/>
                  </a:lnTo>
                  <a:lnTo>
                    <a:pt x="9377" y="264123"/>
                  </a:lnTo>
                  <a:lnTo>
                    <a:pt x="8136" y="278519"/>
                  </a:lnTo>
                  <a:lnTo>
                    <a:pt x="7584" y="292855"/>
                  </a:lnTo>
                  <a:lnTo>
                    <a:pt x="7274" y="314314"/>
                  </a:lnTo>
                  <a:lnTo>
                    <a:pt x="7169" y="342898"/>
                  </a:lnTo>
                  <a:lnTo>
                    <a:pt x="9271" y="355070"/>
                  </a:lnTo>
                  <a:lnTo>
                    <a:pt x="12058" y="366565"/>
                  </a:lnTo>
                  <a:lnTo>
                    <a:pt x="13296" y="379612"/>
                  </a:lnTo>
                  <a:lnTo>
                    <a:pt x="15964" y="391231"/>
                  </a:lnTo>
                  <a:lnTo>
                    <a:pt x="19001" y="401687"/>
                  </a:lnTo>
                  <a:lnTo>
                    <a:pt x="21504" y="416498"/>
                  </a:lnTo>
                  <a:lnTo>
                    <a:pt x="24903" y="426146"/>
                  </a:lnTo>
                  <a:lnTo>
                    <a:pt x="29059" y="433609"/>
                  </a:lnTo>
                  <a:lnTo>
                    <a:pt x="41338" y="448184"/>
                  </a:lnTo>
                  <a:lnTo>
                    <a:pt x="52553" y="458850"/>
                  </a:lnTo>
                  <a:lnTo>
                    <a:pt x="79078" y="471793"/>
                  </a:lnTo>
                  <a:lnTo>
                    <a:pt x="83675" y="474073"/>
                  </a:lnTo>
                  <a:lnTo>
                    <a:pt x="95132" y="476605"/>
                  </a:lnTo>
                  <a:lnTo>
                    <a:pt x="128885" y="478365"/>
                  </a:lnTo>
                  <a:lnTo>
                    <a:pt x="150900" y="477758"/>
                  </a:lnTo>
                  <a:lnTo>
                    <a:pt x="186382" y="472962"/>
                  </a:lnTo>
                  <a:lnTo>
                    <a:pt x="214503" y="469807"/>
                  </a:lnTo>
                  <a:lnTo>
                    <a:pt x="242944" y="463846"/>
                  </a:lnTo>
                  <a:lnTo>
                    <a:pt x="273595" y="459169"/>
                  </a:lnTo>
                  <a:lnTo>
                    <a:pt x="307813" y="455667"/>
                  </a:lnTo>
                  <a:lnTo>
                    <a:pt x="358723" y="447372"/>
                  </a:lnTo>
                  <a:lnTo>
                    <a:pt x="384328" y="444895"/>
                  </a:lnTo>
                  <a:lnTo>
                    <a:pt x="408937" y="443793"/>
                  </a:lnTo>
                  <a:lnTo>
                    <a:pt x="433104" y="443304"/>
                  </a:lnTo>
                  <a:lnTo>
                    <a:pt x="459190" y="440970"/>
                  </a:lnTo>
                  <a:lnTo>
                    <a:pt x="485866" y="438081"/>
                  </a:lnTo>
                  <a:lnTo>
                    <a:pt x="510950" y="436796"/>
                  </a:lnTo>
                  <a:lnTo>
                    <a:pt x="537445" y="436225"/>
                  </a:lnTo>
                  <a:lnTo>
                    <a:pt x="564301" y="435178"/>
                  </a:lnTo>
                  <a:lnTo>
                    <a:pt x="589467" y="432067"/>
                  </a:lnTo>
                  <a:lnTo>
                    <a:pt x="615998" y="430154"/>
                  </a:lnTo>
                  <a:lnTo>
                    <a:pt x="642870" y="429305"/>
                  </a:lnTo>
                  <a:lnTo>
                    <a:pt x="704527" y="428715"/>
                  </a:lnTo>
                  <a:lnTo>
                    <a:pt x="909298" y="428625"/>
                  </a:lnTo>
                  <a:lnTo>
                    <a:pt x="938112" y="432417"/>
                  </a:lnTo>
                  <a:lnTo>
                    <a:pt x="971383" y="435107"/>
                  </a:lnTo>
                  <a:lnTo>
                    <a:pt x="1003472" y="435638"/>
                  </a:lnTo>
                  <a:lnTo>
                    <a:pt x="1061677" y="435766"/>
                  </a:lnTo>
                  <a:lnTo>
                    <a:pt x="1071402" y="433651"/>
                  </a:lnTo>
                  <a:lnTo>
                    <a:pt x="1083686" y="430114"/>
                  </a:lnTo>
                  <a:lnTo>
                    <a:pt x="1086787" y="429618"/>
                  </a:lnTo>
                  <a:lnTo>
                    <a:pt x="1088856" y="428493"/>
                  </a:lnTo>
                  <a:lnTo>
                    <a:pt x="1090236" y="426950"/>
                  </a:lnTo>
                  <a:lnTo>
                    <a:pt x="1092561" y="423118"/>
                  </a:lnTo>
                  <a:lnTo>
                    <a:pt x="1102775" y="411858"/>
                  </a:lnTo>
                  <a:lnTo>
                    <a:pt x="1104278" y="408716"/>
                  </a:lnTo>
                  <a:lnTo>
                    <a:pt x="1107185" y="396709"/>
                  </a:lnTo>
                  <a:lnTo>
                    <a:pt x="1111926" y="383097"/>
                  </a:lnTo>
                  <a:lnTo>
                    <a:pt x="1113684" y="368216"/>
                  </a:lnTo>
                  <a:lnTo>
                    <a:pt x="1114096" y="355739"/>
                  </a:lnTo>
                  <a:lnTo>
                    <a:pt x="1114382" y="321278"/>
                  </a:lnTo>
                  <a:lnTo>
                    <a:pt x="1114416" y="292856"/>
                  </a:lnTo>
                  <a:lnTo>
                    <a:pt x="1116538" y="278590"/>
                  </a:lnTo>
                  <a:lnTo>
                    <a:pt x="1119333" y="264311"/>
                  </a:lnTo>
                  <a:lnTo>
                    <a:pt x="1120575" y="250028"/>
                  </a:lnTo>
                  <a:lnTo>
                    <a:pt x="1121700" y="242091"/>
                  </a:lnTo>
                  <a:lnTo>
                    <a:pt x="1123243" y="233626"/>
                  </a:lnTo>
                  <a:lnTo>
                    <a:pt x="1125066" y="224806"/>
                  </a:lnTo>
                  <a:lnTo>
                    <a:pt x="1127075" y="216546"/>
                  </a:lnTo>
                  <a:lnTo>
                    <a:pt x="1129208" y="208658"/>
                  </a:lnTo>
                  <a:lnTo>
                    <a:pt x="1131424" y="201018"/>
                  </a:lnTo>
                  <a:lnTo>
                    <a:pt x="1133886" y="186179"/>
                  </a:lnTo>
                  <a:lnTo>
                    <a:pt x="1135774" y="171646"/>
                  </a:lnTo>
                  <a:lnTo>
                    <a:pt x="1139259" y="157250"/>
                  </a:lnTo>
                  <a:lnTo>
                    <a:pt x="1143454" y="145030"/>
                  </a:lnTo>
                  <a:lnTo>
                    <a:pt x="1147171" y="133514"/>
                  </a:lnTo>
                  <a:lnTo>
                    <a:pt x="1148822" y="120459"/>
                  </a:lnTo>
                  <a:lnTo>
                    <a:pt x="1149556" y="108835"/>
                  </a:lnTo>
                  <a:lnTo>
                    <a:pt x="1149883" y="97584"/>
                  </a:lnTo>
                  <a:lnTo>
                    <a:pt x="1150142" y="34483"/>
                  </a:lnTo>
                  <a:lnTo>
                    <a:pt x="1149349" y="31720"/>
                  </a:lnTo>
                  <a:lnTo>
                    <a:pt x="1146350" y="26533"/>
                  </a:lnTo>
                  <a:lnTo>
                    <a:pt x="1133350" y="11936"/>
                  </a:lnTo>
                  <a:lnTo>
                    <a:pt x="1122502" y="4771"/>
                  </a:lnTo>
                  <a:lnTo>
                    <a:pt x="1113781" y="2120"/>
                  </a:lnTo>
                  <a:lnTo>
                    <a:pt x="1078022" y="186"/>
                  </a:lnTo>
                  <a:lnTo>
                    <a:pt x="954523" y="0"/>
                  </a:lnTo>
                  <a:lnTo>
                    <a:pt x="926200" y="3792"/>
                  </a:lnTo>
                  <a:lnTo>
                    <a:pt x="893095" y="6482"/>
                  </a:lnTo>
                  <a:lnTo>
                    <a:pt x="866106" y="6948"/>
                  </a:lnTo>
                  <a:lnTo>
                    <a:pt x="497682" y="7144"/>
                  </a:lnTo>
                  <a:lnTo>
                    <a:pt x="455710" y="12798"/>
                  </a:lnTo>
                  <a:lnTo>
                    <a:pt x="428183" y="13846"/>
                  </a:lnTo>
                  <a:lnTo>
                    <a:pt x="399919" y="16273"/>
                  </a:lnTo>
                  <a:lnTo>
                    <a:pt x="365717" y="20412"/>
                  </a:lnTo>
                  <a:lnTo>
                    <a:pt x="336029" y="21230"/>
                  </a:lnTo>
                  <a:lnTo>
                    <a:pt x="314406" y="22165"/>
                  </a:lnTo>
                  <a:lnTo>
                    <a:pt x="278617" y="27574"/>
                  </a:lnTo>
                  <a:lnTo>
                    <a:pt x="242889" y="28443"/>
                  </a:lnTo>
                  <a:lnTo>
                    <a:pt x="21431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ES" dirty="0"/>
              <a:t>2x + 4y = 28</a:t>
            </a:r>
            <a:br>
              <a:rPr lang="es-ES" dirty="0"/>
            </a:br>
            <a:r>
              <a:rPr lang="es-ES" dirty="0"/>
              <a:t>- 4x + 2y =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56" name="SMARTPenAnnotation0"/>
          <p:cNvSpPr/>
          <p:nvPr/>
        </p:nvSpPr>
        <p:spPr>
          <a:xfrm>
            <a:off x="528666" y="343901"/>
            <a:ext cx="264291" cy="599075"/>
          </a:xfrm>
          <a:custGeom>
            <a:avLst/>
            <a:gdLst/>
            <a:ahLst/>
            <a:cxnLst/>
            <a:rect l="0" t="0" r="0" b="0"/>
            <a:pathLst>
              <a:path w="264291" h="599075">
                <a:moveTo>
                  <a:pt x="264290" y="20430"/>
                </a:moveTo>
                <a:lnTo>
                  <a:pt x="264290" y="16637"/>
                </a:lnTo>
                <a:lnTo>
                  <a:pt x="263496" y="15520"/>
                </a:lnTo>
                <a:lnTo>
                  <a:pt x="262173" y="14776"/>
                </a:lnTo>
                <a:lnTo>
                  <a:pt x="260497" y="14279"/>
                </a:lnTo>
                <a:lnTo>
                  <a:pt x="259380" y="13154"/>
                </a:lnTo>
                <a:lnTo>
                  <a:pt x="258635" y="11611"/>
                </a:lnTo>
                <a:lnTo>
                  <a:pt x="258139" y="9788"/>
                </a:lnTo>
                <a:lnTo>
                  <a:pt x="257014" y="8573"/>
                </a:lnTo>
                <a:lnTo>
                  <a:pt x="255471" y="7763"/>
                </a:lnTo>
                <a:lnTo>
                  <a:pt x="250322" y="6237"/>
                </a:lnTo>
                <a:lnTo>
                  <a:pt x="246305" y="2378"/>
                </a:lnTo>
                <a:lnTo>
                  <a:pt x="244362" y="1251"/>
                </a:lnTo>
                <a:lnTo>
                  <a:pt x="240087" y="0"/>
                </a:lnTo>
                <a:lnTo>
                  <a:pt x="237836" y="460"/>
                </a:lnTo>
                <a:lnTo>
                  <a:pt x="230875" y="4106"/>
                </a:lnTo>
                <a:lnTo>
                  <a:pt x="222992" y="6333"/>
                </a:lnTo>
                <a:lnTo>
                  <a:pt x="215244" y="9666"/>
                </a:lnTo>
                <a:lnTo>
                  <a:pt x="208625" y="13794"/>
                </a:lnTo>
                <a:lnTo>
                  <a:pt x="205749" y="16006"/>
                </a:lnTo>
                <a:lnTo>
                  <a:pt x="201450" y="18274"/>
                </a:lnTo>
                <a:lnTo>
                  <a:pt x="196203" y="20580"/>
                </a:lnTo>
                <a:lnTo>
                  <a:pt x="190323" y="22911"/>
                </a:lnTo>
                <a:lnTo>
                  <a:pt x="185610" y="25259"/>
                </a:lnTo>
                <a:lnTo>
                  <a:pt x="178256" y="29984"/>
                </a:lnTo>
                <a:lnTo>
                  <a:pt x="173597" y="32356"/>
                </a:lnTo>
                <a:lnTo>
                  <a:pt x="168109" y="34730"/>
                </a:lnTo>
                <a:lnTo>
                  <a:pt x="162069" y="37107"/>
                </a:lnTo>
                <a:lnTo>
                  <a:pt x="157249" y="40279"/>
                </a:lnTo>
                <a:lnTo>
                  <a:pt x="149776" y="48037"/>
                </a:lnTo>
                <a:lnTo>
                  <a:pt x="141693" y="54660"/>
                </a:lnTo>
                <a:lnTo>
                  <a:pt x="137315" y="57538"/>
                </a:lnTo>
                <a:lnTo>
                  <a:pt x="132808" y="61043"/>
                </a:lnTo>
                <a:lnTo>
                  <a:pt x="128217" y="64968"/>
                </a:lnTo>
                <a:lnTo>
                  <a:pt x="123568" y="69172"/>
                </a:lnTo>
                <a:lnTo>
                  <a:pt x="116286" y="78076"/>
                </a:lnTo>
                <a:lnTo>
                  <a:pt x="110404" y="86532"/>
                </a:lnTo>
                <a:lnTo>
                  <a:pt x="102630" y="96548"/>
                </a:lnTo>
                <a:lnTo>
                  <a:pt x="94506" y="109217"/>
                </a:lnTo>
                <a:lnTo>
                  <a:pt x="86701" y="118364"/>
                </a:lnTo>
                <a:lnTo>
                  <a:pt x="80057" y="129837"/>
                </a:lnTo>
                <a:lnTo>
                  <a:pt x="71854" y="147568"/>
                </a:lnTo>
                <a:lnTo>
                  <a:pt x="66050" y="158692"/>
                </a:lnTo>
                <a:lnTo>
                  <a:pt x="54651" y="177548"/>
                </a:lnTo>
                <a:lnTo>
                  <a:pt x="48615" y="188421"/>
                </a:lnTo>
                <a:lnTo>
                  <a:pt x="41170" y="200661"/>
                </a:lnTo>
                <a:lnTo>
                  <a:pt x="33363" y="214039"/>
                </a:lnTo>
                <a:lnTo>
                  <a:pt x="27247" y="227922"/>
                </a:lnTo>
                <a:lnTo>
                  <a:pt x="19342" y="245333"/>
                </a:lnTo>
                <a:lnTo>
                  <a:pt x="14401" y="257706"/>
                </a:lnTo>
                <a:lnTo>
                  <a:pt x="10353" y="271142"/>
                </a:lnTo>
                <a:lnTo>
                  <a:pt x="8554" y="285051"/>
                </a:lnTo>
                <a:lnTo>
                  <a:pt x="2490" y="308474"/>
                </a:lnTo>
                <a:lnTo>
                  <a:pt x="1090" y="321487"/>
                </a:lnTo>
                <a:lnTo>
                  <a:pt x="468" y="335208"/>
                </a:lnTo>
                <a:lnTo>
                  <a:pt x="118" y="354204"/>
                </a:lnTo>
                <a:lnTo>
                  <a:pt x="0" y="374844"/>
                </a:lnTo>
                <a:lnTo>
                  <a:pt x="2101" y="384587"/>
                </a:lnTo>
                <a:lnTo>
                  <a:pt x="7746" y="398997"/>
                </a:lnTo>
                <a:lnTo>
                  <a:pt x="12951" y="408551"/>
                </a:lnTo>
                <a:lnTo>
                  <a:pt x="20557" y="418088"/>
                </a:lnTo>
                <a:lnTo>
                  <a:pt x="27112" y="427619"/>
                </a:lnTo>
                <a:lnTo>
                  <a:pt x="35265" y="444026"/>
                </a:lnTo>
                <a:lnTo>
                  <a:pt x="42708" y="461852"/>
                </a:lnTo>
                <a:lnTo>
                  <a:pt x="49940" y="479305"/>
                </a:lnTo>
                <a:lnTo>
                  <a:pt x="57110" y="497441"/>
                </a:lnTo>
                <a:lnTo>
                  <a:pt x="64261" y="512868"/>
                </a:lnTo>
                <a:lnTo>
                  <a:pt x="73789" y="532304"/>
                </a:lnTo>
                <a:lnTo>
                  <a:pt x="76435" y="539765"/>
                </a:lnTo>
                <a:lnTo>
                  <a:pt x="77141" y="542866"/>
                </a:lnTo>
                <a:lnTo>
                  <a:pt x="82158" y="550544"/>
                </a:lnTo>
                <a:lnTo>
                  <a:pt x="88886" y="558455"/>
                </a:lnTo>
                <a:lnTo>
                  <a:pt x="94522" y="564617"/>
                </a:lnTo>
                <a:lnTo>
                  <a:pt x="101790" y="570001"/>
                </a:lnTo>
                <a:lnTo>
                  <a:pt x="105950" y="572548"/>
                </a:lnTo>
                <a:lnTo>
                  <a:pt x="108724" y="575040"/>
                </a:lnTo>
                <a:lnTo>
                  <a:pt x="110573" y="577495"/>
                </a:lnTo>
                <a:lnTo>
                  <a:pt x="113421" y="582339"/>
                </a:lnTo>
                <a:lnTo>
                  <a:pt x="117333" y="587138"/>
                </a:lnTo>
                <a:lnTo>
                  <a:pt x="119487" y="588735"/>
                </a:lnTo>
                <a:lnTo>
                  <a:pt x="126312" y="591777"/>
                </a:lnTo>
                <a:lnTo>
                  <a:pt x="134309" y="597956"/>
                </a:lnTo>
                <a:lnTo>
                  <a:pt x="135289" y="598742"/>
                </a:lnTo>
                <a:lnTo>
                  <a:pt x="131788" y="598975"/>
                </a:lnTo>
                <a:lnTo>
                  <a:pt x="121415" y="5990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"/>
          <p:cNvSpPr/>
          <p:nvPr/>
        </p:nvSpPr>
        <p:spPr>
          <a:xfrm>
            <a:off x="217400" y="607221"/>
            <a:ext cx="232657" cy="214311"/>
          </a:xfrm>
          <a:custGeom>
            <a:avLst/>
            <a:gdLst/>
            <a:ahLst/>
            <a:cxnLst/>
            <a:rect l="0" t="0" r="0" b="0"/>
            <a:pathLst>
              <a:path w="232657" h="214311">
                <a:moveTo>
                  <a:pt x="18343" y="35716"/>
                </a:moveTo>
                <a:lnTo>
                  <a:pt x="7494" y="35716"/>
                </a:lnTo>
                <a:lnTo>
                  <a:pt x="6348" y="34922"/>
                </a:lnTo>
                <a:lnTo>
                  <a:pt x="5584" y="33599"/>
                </a:lnTo>
                <a:lnTo>
                  <a:pt x="4358" y="29565"/>
                </a:lnTo>
                <a:lnTo>
                  <a:pt x="3463" y="29234"/>
                </a:lnTo>
                <a:lnTo>
                  <a:pt x="0" y="28768"/>
                </a:lnTo>
                <a:lnTo>
                  <a:pt x="3365" y="28598"/>
                </a:lnTo>
                <a:lnTo>
                  <a:pt x="3595" y="27796"/>
                </a:lnTo>
                <a:lnTo>
                  <a:pt x="3851" y="24788"/>
                </a:lnTo>
                <a:lnTo>
                  <a:pt x="4713" y="23668"/>
                </a:lnTo>
                <a:lnTo>
                  <a:pt x="6081" y="22921"/>
                </a:lnTo>
                <a:lnTo>
                  <a:pt x="7787" y="22424"/>
                </a:lnTo>
                <a:lnTo>
                  <a:pt x="11800" y="19754"/>
                </a:lnTo>
                <a:lnTo>
                  <a:pt x="13981" y="17931"/>
                </a:lnTo>
                <a:lnTo>
                  <a:pt x="16229" y="16716"/>
                </a:lnTo>
                <a:lnTo>
                  <a:pt x="23979" y="14211"/>
                </a:lnTo>
                <a:lnTo>
                  <a:pt x="27656" y="12648"/>
                </a:lnTo>
                <a:lnTo>
                  <a:pt x="31696" y="10812"/>
                </a:lnTo>
                <a:lnTo>
                  <a:pt x="38301" y="6656"/>
                </a:lnTo>
                <a:lnTo>
                  <a:pt x="41173" y="4437"/>
                </a:lnTo>
                <a:lnTo>
                  <a:pt x="44676" y="2957"/>
                </a:lnTo>
                <a:lnTo>
                  <a:pt x="48598" y="1970"/>
                </a:lnTo>
                <a:lnTo>
                  <a:pt x="52801" y="1313"/>
                </a:lnTo>
                <a:lnTo>
                  <a:pt x="59587" y="582"/>
                </a:lnTo>
                <a:lnTo>
                  <a:pt x="66042" y="257"/>
                </a:lnTo>
                <a:lnTo>
                  <a:pt x="81005" y="49"/>
                </a:lnTo>
                <a:lnTo>
                  <a:pt x="99210" y="0"/>
                </a:lnTo>
                <a:lnTo>
                  <a:pt x="100830" y="793"/>
                </a:lnTo>
                <a:lnTo>
                  <a:pt x="101909" y="2115"/>
                </a:lnTo>
                <a:lnTo>
                  <a:pt x="102629" y="3791"/>
                </a:lnTo>
                <a:lnTo>
                  <a:pt x="107434" y="9941"/>
                </a:lnTo>
                <a:lnTo>
                  <a:pt x="108693" y="12182"/>
                </a:lnTo>
                <a:lnTo>
                  <a:pt x="110093" y="16790"/>
                </a:lnTo>
                <a:lnTo>
                  <a:pt x="110715" y="21484"/>
                </a:lnTo>
                <a:lnTo>
                  <a:pt x="110991" y="27009"/>
                </a:lnTo>
                <a:lnTo>
                  <a:pt x="111168" y="41375"/>
                </a:lnTo>
                <a:lnTo>
                  <a:pt x="111183" y="44251"/>
                </a:lnTo>
                <a:lnTo>
                  <a:pt x="110399" y="46962"/>
                </a:lnTo>
                <a:lnTo>
                  <a:pt x="107411" y="52092"/>
                </a:lnTo>
                <a:lnTo>
                  <a:pt x="106297" y="55364"/>
                </a:lnTo>
                <a:lnTo>
                  <a:pt x="105554" y="59134"/>
                </a:lnTo>
                <a:lnTo>
                  <a:pt x="105059" y="63234"/>
                </a:lnTo>
                <a:lnTo>
                  <a:pt x="104508" y="69907"/>
                </a:lnTo>
                <a:lnTo>
                  <a:pt x="104264" y="75518"/>
                </a:lnTo>
                <a:lnTo>
                  <a:pt x="104155" y="80658"/>
                </a:lnTo>
                <a:lnTo>
                  <a:pt x="103332" y="83934"/>
                </a:lnTo>
                <a:lnTo>
                  <a:pt x="101990" y="87705"/>
                </a:lnTo>
                <a:lnTo>
                  <a:pt x="100302" y="91806"/>
                </a:lnTo>
                <a:lnTo>
                  <a:pt x="96309" y="98481"/>
                </a:lnTo>
                <a:lnTo>
                  <a:pt x="94133" y="101371"/>
                </a:lnTo>
                <a:lnTo>
                  <a:pt x="91715" y="106700"/>
                </a:lnTo>
                <a:lnTo>
                  <a:pt x="89847" y="112508"/>
                </a:lnTo>
                <a:lnTo>
                  <a:pt x="88237" y="116280"/>
                </a:lnTo>
                <a:lnTo>
                  <a:pt x="86370" y="120381"/>
                </a:lnTo>
                <a:lnTo>
                  <a:pt x="82180" y="127055"/>
                </a:lnTo>
                <a:lnTo>
                  <a:pt x="76877" y="133461"/>
                </a:lnTo>
                <a:lnTo>
                  <a:pt x="73241" y="137392"/>
                </a:lnTo>
                <a:lnTo>
                  <a:pt x="69229" y="141600"/>
                </a:lnTo>
                <a:lnTo>
                  <a:pt x="64967" y="145199"/>
                </a:lnTo>
                <a:lnTo>
                  <a:pt x="60538" y="148392"/>
                </a:lnTo>
                <a:lnTo>
                  <a:pt x="55998" y="151315"/>
                </a:lnTo>
                <a:lnTo>
                  <a:pt x="48837" y="156679"/>
                </a:lnTo>
                <a:lnTo>
                  <a:pt x="43009" y="161708"/>
                </a:lnTo>
                <a:lnTo>
                  <a:pt x="37772" y="166590"/>
                </a:lnTo>
                <a:lnTo>
                  <a:pt x="27943" y="176191"/>
                </a:lnTo>
                <a:lnTo>
                  <a:pt x="23139" y="180964"/>
                </a:lnTo>
                <a:lnTo>
                  <a:pt x="21540" y="183348"/>
                </a:lnTo>
                <a:lnTo>
                  <a:pt x="19764" y="188114"/>
                </a:lnTo>
                <a:lnTo>
                  <a:pt x="18497" y="189702"/>
                </a:lnTo>
                <a:lnTo>
                  <a:pt x="16858" y="190761"/>
                </a:lnTo>
                <a:lnTo>
                  <a:pt x="14972" y="191467"/>
                </a:lnTo>
                <a:lnTo>
                  <a:pt x="13714" y="192731"/>
                </a:lnTo>
                <a:lnTo>
                  <a:pt x="12876" y="194368"/>
                </a:lnTo>
                <a:lnTo>
                  <a:pt x="11531" y="198905"/>
                </a:lnTo>
                <a:lnTo>
                  <a:pt x="11243" y="205529"/>
                </a:lnTo>
                <a:lnTo>
                  <a:pt x="11208" y="206843"/>
                </a:lnTo>
                <a:lnTo>
                  <a:pt x="14994" y="207070"/>
                </a:lnTo>
                <a:lnTo>
                  <a:pt x="16904" y="207896"/>
                </a:lnTo>
                <a:lnTo>
                  <a:pt x="21143" y="210930"/>
                </a:lnTo>
                <a:lnTo>
                  <a:pt x="24179" y="212057"/>
                </a:lnTo>
                <a:lnTo>
                  <a:pt x="27790" y="212808"/>
                </a:lnTo>
                <a:lnTo>
                  <a:pt x="31785" y="213308"/>
                </a:lnTo>
                <a:lnTo>
                  <a:pt x="36035" y="213642"/>
                </a:lnTo>
                <a:lnTo>
                  <a:pt x="40457" y="213865"/>
                </a:lnTo>
                <a:lnTo>
                  <a:pt x="49603" y="214112"/>
                </a:lnTo>
                <a:lnTo>
                  <a:pt x="115976" y="214309"/>
                </a:lnTo>
                <a:lnTo>
                  <a:pt x="120738" y="213516"/>
                </a:lnTo>
                <a:lnTo>
                  <a:pt x="125500" y="212193"/>
                </a:lnTo>
                <a:lnTo>
                  <a:pt x="130262" y="210517"/>
                </a:lnTo>
                <a:lnTo>
                  <a:pt x="135025" y="209400"/>
                </a:lnTo>
                <a:lnTo>
                  <a:pt x="139787" y="208655"/>
                </a:lnTo>
                <a:lnTo>
                  <a:pt x="144550" y="208159"/>
                </a:lnTo>
                <a:lnTo>
                  <a:pt x="149312" y="207828"/>
                </a:lnTo>
                <a:lnTo>
                  <a:pt x="154075" y="207607"/>
                </a:lnTo>
                <a:lnTo>
                  <a:pt x="163600" y="207362"/>
                </a:lnTo>
                <a:lnTo>
                  <a:pt x="173125" y="207253"/>
                </a:lnTo>
                <a:lnTo>
                  <a:pt x="179475" y="208018"/>
                </a:lnTo>
                <a:lnTo>
                  <a:pt x="186883" y="209321"/>
                </a:lnTo>
                <a:lnTo>
                  <a:pt x="194997" y="210984"/>
                </a:lnTo>
                <a:lnTo>
                  <a:pt x="201993" y="212093"/>
                </a:lnTo>
                <a:lnTo>
                  <a:pt x="208246" y="212832"/>
                </a:lnTo>
                <a:lnTo>
                  <a:pt x="214001" y="213324"/>
                </a:lnTo>
                <a:lnTo>
                  <a:pt x="218632" y="213653"/>
                </a:lnTo>
                <a:lnTo>
                  <a:pt x="232656" y="2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2"/>
          <p:cNvSpPr/>
          <p:nvPr/>
        </p:nvSpPr>
        <p:spPr>
          <a:xfrm>
            <a:off x="3521868" y="407193"/>
            <a:ext cx="221036" cy="542926"/>
          </a:xfrm>
          <a:custGeom>
            <a:avLst/>
            <a:gdLst/>
            <a:ahLst/>
            <a:cxnLst/>
            <a:rect l="0" t="0" r="0" b="0"/>
            <a:pathLst>
              <a:path w="221036" h="542926">
                <a:moveTo>
                  <a:pt x="0" y="0"/>
                </a:moveTo>
                <a:lnTo>
                  <a:pt x="10642" y="10642"/>
                </a:lnTo>
                <a:lnTo>
                  <a:pt x="12651" y="11857"/>
                </a:lnTo>
                <a:lnTo>
                  <a:pt x="20065" y="14361"/>
                </a:lnTo>
                <a:lnTo>
                  <a:pt x="23695" y="15924"/>
                </a:lnTo>
                <a:lnTo>
                  <a:pt x="27703" y="17760"/>
                </a:lnTo>
                <a:lnTo>
                  <a:pt x="31963" y="20571"/>
                </a:lnTo>
                <a:lnTo>
                  <a:pt x="36390" y="24033"/>
                </a:lnTo>
                <a:lnTo>
                  <a:pt x="40929" y="27928"/>
                </a:lnTo>
                <a:lnTo>
                  <a:pt x="46336" y="31319"/>
                </a:lnTo>
                <a:lnTo>
                  <a:pt x="52322" y="34373"/>
                </a:lnTo>
                <a:lnTo>
                  <a:pt x="58694" y="37203"/>
                </a:lnTo>
                <a:lnTo>
                  <a:pt x="64529" y="40677"/>
                </a:lnTo>
                <a:lnTo>
                  <a:pt x="70007" y="44581"/>
                </a:lnTo>
                <a:lnTo>
                  <a:pt x="75246" y="48771"/>
                </a:lnTo>
                <a:lnTo>
                  <a:pt x="81120" y="52358"/>
                </a:lnTo>
                <a:lnTo>
                  <a:pt x="87418" y="55543"/>
                </a:lnTo>
                <a:lnTo>
                  <a:pt x="93998" y="58460"/>
                </a:lnTo>
                <a:lnTo>
                  <a:pt x="99971" y="61992"/>
                </a:lnTo>
                <a:lnTo>
                  <a:pt x="105541" y="65934"/>
                </a:lnTo>
                <a:lnTo>
                  <a:pt x="110842" y="70150"/>
                </a:lnTo>
                <a:lnTo>
                  <a:pt x="116757" y="75342"/>
                </a:lnTo>
                <a:lnTo>
                  <a:pt x="123082" y="81184"/>
                </a:lnTo>
                <a:lnTo>
                  <a:pt x="129680" y="87460"/>
                </a:lnTo>
                <a:lnTo>
                  <a:pt x="136460" y="93232"/>
                </a:lnTo>
                <a:lnTo>
                  <a:pt x="143360" y="98667"/>
                </a:lnTo>
                <a:lnTo>
                  <a:pt x="150343" y="103878"/>
                </a:lnTo>
                <a:lnTo>
                  <a:pt x="156585" y="109733"/>
                </a:lnTo>
                <a:lnTo>
                  <a:pt x="162334" y="116018"/>
                </a:lnTo>
                <a:lnTo>
                  <a:pt x="167754" y="122589"/>
                </a:lnTo>
                <a:lnTo>
                  <a:pt x="172955" y="128558"/>
                </a:lnTo>
                <a:lnTo>
                  <a:pt x="178010" y="134124"/>
                </a:lnTo>
                <a:lnTo>
                  <a:pt x="182967" y="139422"/>
                </a:lnTo>
                <a:lnTo>
                  <a:pt x="187066" y="145336"/>
                </a:lnTo>
                <a:lnTo>
                  <a:pt x="193736" y="158256"/>
                </a:lnTo>
                <a:lnTo>
                  <a:pt x="199347" y="171936"/>
                </a:lnTo>
                <a:lnTo>
                  <a:pt x="204486" y="185954"/>
                </a:lnTo>
                <a:lnTo>
                  <a:pt x="209416" y="200121"/>
                </a:lnTo>
                <a:lnTo>
                  <a:pt x="214253" y="216472"/>
                </a:lnTo>
                <a:lnTo>
                  <a:pt x="216654" y="225277"/>
                </a:lnTo>
                <a:lnTo>
                  <a:pt x="219322" y="241411"/>
                </a:lnTo>
                <a:lnTo>
                  <a:pt x="220508" y="256519"/>
                </a:lnTo>
                <a:lnTo>
                  <a:pt x="221035" y="271171"/>
                </a:lnTo>
                <a:lnTo>
                  <a:pt x="219153" y="285621"/>
                </a:lnTo>
                <a:lnTo>
                  <a:pt x="215670" y="299980"/>
                </a:lnTo>
                <a:lnTo>
                  <a:pt x="211476" y="314300"/>
                </a:lnTo>
                <a:lnTo>
                  <a:pt x="204850" y="330718"/>
                </a:lnTo>
                <a:lnTo>
                  <a:pt x="200861" y="339541"/>
                </a:lnTo>
                <a:lnTo>
                  <a:pt x="194311" y="355695"/>
                </a:lnTo>
                <a:lnTo>
                  <a:pt x="187960" y="370812"/>
                </a:lnTo>
                <a:lnTo>
                  <a:pt x="184045" y="378177"/>
                </a:lnTo>
                <a:lnTo>
                  <a:pt x="179847" y="385468"/>
                </a:lnTo>
                <a:lnTo>
                  <a:pt x="175460" y="391916"/>
                </a:lnTo>
                <a:lnTo>
                  <a:pt x="170949" y="397803"/>
                </a:lnTo>
                <a:lnTo>
                  <a:pt x="166354" y="403314"/>
                </a:lnTo>
                <a:lnTo>
                  <a:pt x="162496" y="409370"/>
                </a:lnTo>
                <a:lnTo>
                  <a:pt x="152481" y="429270"/>
                </a:lnTo>
                <a:lnTo>
                  <a:pt x="148485" y="436199"/>
                </a:lnTo>
                <a:lnTo>
                  <a:pt x="144234" y="443199"/>
                </a:lnTo>
                <a:lnTo>
                  <a:pt x="135277" y="457328"/>
                </a:lnTo>
                <a:lnTo>
                  <a:pt x="130666" y="464429"/>
                </a:lnTo>
                <a:lnTo>
                  <a:pt x="125211" y="470751"/>
                </a:lnTo>
                <a:lnTo>
                  <a:pt x="119193" y="476553"/>
                </a:lnTo>
                <a:lnTo>
                  <a:pt x="112799" y="482008"/>
                </a:lnTo>
                <a:lnTo>
                  <a:pt x="106950" y="486439"/>
                </a:lnTo>
                <a:lnTo>
                  <a:pt x="101462" y="490186"/>
                </a:lnTo>
                <a:lnTo>
                  <a:pt x="96216" y="493478"/>
                </a:lnTo>
                <a:lnTo>
                  <a:pt x="91132" y="497261"/>
                </a:lnTo>
                <a:lnTo>
                  <a:pt x="86155" y="501370"/>
                </a:lnTo>
                <a:lnTo>
                  <a:pt x="81249" y="505697"/>
                </a:lnTo>
                <a:lnTo>
                  <a:pt x="76391" y="509375"/>
                </a:lnTo>
                <a:lnTo>
                  <a:pt x="71565" y="512621"/>
                </a:lnTo>
                <a:lnTo>
                  <a:pt x="66760" y="515578"/>
                </a:lnTo>
                <a:lnTo>
                  <a:pt x="62763" y="518344"/>
                </a:lnTo>
                <a:lnTo>
                  <a:pt x="56205" y="523534"/>
                </a:lnTo>
                <a:lnTo>
                  <a:pt x="50645" y="528486"/>
                </a:lnTo>
                <a:lnTo>
                  <a:pt x="48051" y="530918"/>
                </a:lnTo>
                <a:lnTo>
                  <a:pt x="45528" y="532539"/>
                </a:lnTo>
                <a:lnTo>
                  <a:pt x="38978" y="534821"/>
                </a:lnTo>
                <a:lnTo>
                  <a:pt x="37167" y="535354"/>
                </a:lnTo>
                <a:lnTo>
                  <a:pt x="36685" y="536291"/>
                </a:lnTo>
                <a:lnTo>
                  <a:pt x="36148" y="539447"/>
                </a:lnTo>
                <a:lnTo>
                  <a:pt x="35211" y="540607"/>
                </a:lnTo>
                <a:lnTo>
                  <a:pt x="33793" y="541380"/>
                </a:lnTo>
                <a:lnTo>
                  <a:pt x="28575" y="542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3"/>
          <p:cNvSpPr/>
          <p:nvPr/>
        </p:nvSpPr>
        <p:spPr>
          <a:xfrm>
            <a:off x="928690" y="1635918"/>
            <a:ext cx="235742" cy="157155"/>
          </a:xfrm>
          <a:custGeom>
            <a:avLst/>
            <a:gdLst/>
            <a:ahLst/>
            <a:cxnLst/>
            <a:rect l="0" t="0" r="0" b="0"/>
            <a:pathLst>
              <a:path w="235742" h="157155">
                <a:moveTo>
                  <a:pt x="42860" y="0"/>
                </a:moveTo>
                <a:lnTo>
                  <a:pt x="42860" y="10642"/>
                </a:lnTo>
                <a:lnTo>
                  <a:pt x="42066" y="12651"/>
                </a:lnTo>
                <a:lnTo>
                  <a:pt x="39067" y="17000"/>
                </a:lnTo>
                <a:lnTo>
                  <a:pt x="37205" y="21579"/>
                </a:lnTo>
                <a:lnTo>
                  <a:pt x="36709" y="23911"/>
                </a:lnTo>
                <a:lnTo>
                  <a:pt x="36378" y="27053"/>
                </a:lnTo>
                <a:lnTo>
                  <a:pt x="36157" y="30736"/>
                </a:lnTo>
                <a:lnTo>
                  <a:pt x="36010" y="34778"/>
                </a:lnTo>
                <a:lnTo>
                  <a:pt x="35118" y="38267"/>
                </a:lnTo>
                <a:lnTo>
                  <a:pt x="33730" y="41386"/>
                </a:lnTo>
                <a:lnTo>
                  <a:pt x="32011" y="44260"/>
                </a:lnTo>
                <a:lnTo>
                  <a:pt x="30864" y="47763"/>
                </a:lnTo>
                <a:lnTo>
                  <a:pt x="30100" y="51686"/>
                </a:lnTo>
                <a:lnTo>
                  <a:pt x="29591" y="55888"/>
                </a:lnTo>
                <a:lnTo>
                  <a:pt x="28458" y="60278"/>
                </a:lnTo>
                <a:lnTo>
                  <a:pt x="26908" y="64792"/>
                </a:lnTo>
                <a:lnTo>
                  <a:pt x="25082" y="69388"/>
                </a:lnTo>
                <a:lnTo>
                  <a:pt x="23864" y="74040"/>
                </a:lnTo>
                <a:lnTo>
                  <a:pt x="23052" y="78729"/>
                </a:lnTo>
                <a:lnTo>
                  <a:pt x="22511" y="83442"/>
                </a:lnTo>
                <a:lnTo>
                  <a:pt x="21356" y="87378"/>
                </a:lnTo>
                <a:lnTo>
                  <a:pt x="19793" y="90796"/>
                </a:lnTo>
                <a:lnTo>
                  <a:pt x="17957" y="93868"/>
                </a:lnTo>
                <a:lnTo>
                  <a:pt x="15939" y="97504"/>
                </a:lnTo>
                <a:lnTo>
                  <a:pt x="11580" y="105777"/>
                </a:lnTo>
                <a:lnTo>
                  <a:pt x="9307" y="109412"/>
                </a:lnTo>
                <a:lnTo>
                  <a:pt x="6997" y="112629"/>
                </a:lnTo>
                <a:lnTo>
                  <a:pt x="4664" y="115567"/>
                </a:lnTo>
                <a:lnTo>
                  <a:pt x="3108" y="119114"/>
                </a:lnTo>
                <a:lnTo>
                  <a:pt x="2071" y="123065"/>
                </a:lnTo>
                <a:lnTo>
                  <a:pt x="1380" y="127287"/>
                </a:lnTo>
                <a:lnTo>
                  <a:pt x="919" y="130896"/>
                </a:lnTo>
                <a:lnTo>
                  <a:pt x="612" y="134095"/>
                </a:lnTo>
                <a:lnTo>
                  <a:pt x="407" y="137022"/>
                </a:lnTo>
                <a:lnTo>
                  <a:pt x="270" y="139767"/>
                </a:lnTo>
                <a:lnTo>
                  <a:pt x="33" y="148512"/>
                </a:lnTo>
                <a:lnTo>
                  <a:pt x="0" y="156037"/>
                </a:lnTo>
                <a:lnTo>
                  <a:pt x="793" y="156413"/>
                </a:lnTo>
                <a:lnTo>
                  <a:pt x="5701" y="156940"/>
                </a:lnTo>
                <a:lnTo>
                  <a:pt x="12182" y="157097"/>
                </a:lnTo>
                <a:lnTo>
                  <a:pt x="27639" y="157154"/>
                </a:lnTo>
                <a:lnTo>
                  <a:pt x="31125" y="156363"/>
                </a:lnTo>
                <a:lnTo>
                  <a:pt x="37115" y="153368"/>
                </a:lnTo>
                <a:lnTo>
                  <a:pt x="40617" y="152252"/>
                </a:lnTo>
                <a:lnTo>
                  <a:pt x="44540" y="151507"/>
                </a:lnTo>
                <a:lnTo>
                  <a:pt x="48742" y="151011"/>
                </a:lnTo>
                <a:lnTo>
                  <a:pt x="53131" y="150681"/>
                </a:lnTo>
                <a:lnTo>
                  <a:pt x="57645" y="150460"/>
                </a:lnTo>
                <a:lnTo>
                  <a:pt x="62241" y="150313"/>
                </a:lnTo>
                <a:lnTo>
                  <a:pt x="66893" y="149421"/>
                </a:lnTo>
                <a:lnTo>
                  <a:pt x="71582" y="148033"/>
                </a:lnTo>
                <a:lnTo>
                  <a:pt x="76295" y="146314"/>
                </a:lnTo>
                <a:lnTo>
                  <a:pt x="81819" y="145168"/>
                </a:lnTo>
                <a:lnTo>
                  <a:pt x="87882" y="144403"/>
                </a:lnTo>
                <a:lnTo>
                  <a:pt x="94306" y="143894"/>
                </a:lnTo>
                <a:lnTo>
                  <a:pt x="100176" y="143554"/>
                </a:lnTo>
                <a:lnTo>
                  <a:pt x="110931" y="143177"/>
                </a:lnTo>
                <a:lnTo>
                  <a:pt x="136475" y="142935"/>
                </a:lnTo>
                <a:lnTo>
                  <a:pt x="217969" y="142875"/>
                </a:lnTo>
                <a:lnTo>
                  <a:pt x="219130" y="143669"/>
                </a:lnTo>
                <a:lnTo>
                  <a:pt x="219905" y="144992"/>
                </a:lnTo>
                <a:lnTo>
                  <a:pt x="220421" y="146668"/>
                </a:lnTo>
                <a:lnTo>
                  <a:pt x="221559" y="147785"/>
                </a:lnTo>
                <a:lnTo>
                  <a:pt x="223111" y="148530"/>
                </a:lnTo>
                <a:lnTo>
                  <a:pt x="226953" y="149357"/>
                </a:lnTo>
                <a:lnTo>
                  <a:pt x="229088" y="149578"/>
                </a:lnTo>
                <a:lnTo>
                  <a:pt x="235741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4"/>
          <p:cNvSpPr/>
          <p:nvPr/>
        </p:nvSpPr>
        <p:spPr>
          <a:xfrm>
            <a:off x="1128712" y="1635918"/>
            <a:ext cx="42864" cy="335758"/>
          </a:xfrm>
          <a:custGeom>
            <a:avLst/>
            <a:gdLst/>
            <a:ahLst/>
            <a:cxnLst/>
            <a:rect l="0" t="0" r="0" b="0"/>
            <a:pathLst>
              <a:path w="42864" h="335758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2" y="16793"/>
                </a:lnTo>
                <a:lnTo>
                  <a:pt x="5703" y="19927"/>
                </a:lnTo>
                <a:lnTo>
                  <a:pt x="7771" y="23603"/>
                </a:lnTo>
                <a:lnTo>
                  <a:pt x="9943" y="27642"/>
                </a:lnTo>
                <a:lnTo>
                  <a:pt x="11391" y="31922"/>
                </a:lnTo>
                <a:lnTo>
                  <a:pt x="12357" y="36363"/>
                </a:lnTo>
                <a:lnTo>
                  <a:pt x="13429" y="46324"/>
                </a:lnTo>
                <a:lnTo>
                  <a:pt x="13715" y="52314"/>
                </a:lnTo>
                <a:lnTo>
                  <a:pt x="13906" y="58689"/>
                </a:lnTo>
                <a:lnTo>
                  <a:pt x="14827" y="64526"/>
                </a:lnTo>
                <a:lnTo>
                  <a:pt x="16235" y="70005"/>
                </a:lnTo>
                <a:lnTo>
                  <a:pt x="17967" y="75245"/>
                </a:lnTo>
                <a:lnTo>
                  <a:pt x="19915" y="81913"/>
                </a:lnTo>
                <a:lnTo>
                  <a:pt x="24197" y="97789"/>
                </a:lnTo>
                <a:lnTo>
                  <a:pt x="25656" y="105674"/>
                </a:lnTo>
                <a:lnTo>
                  <a:pt x="26629" y="113312"/>
                </a:lnTo>
                <a:lnTo>
                  <a:pt x="27278" y="120785"/>
                </a:lnTo>
                <a:lnTo>
                  <a:pt x="28504" y="128149"/>
                </a:lnTo>
                <a:lnTo>
                  <a:pt x="30115" y="135439"/>
                </a:lnTo>
                <a:lnTo>
                  <a:pt x="31983" y="142680"/>
                </a:lnTo>
                <a:lnTo>
                  <a:pt x="33228" y="149889"/>
                </a:lnTo>
                <a:lnTo>
                  <a:pt x="34058" y="157076"/>
                </a:lnTo>
                <a:lnTo>
                  <a:pt x="34612" y="164249"/>
                </a:lnTo>
                <a:lnTo>
                  <a:pt x="35775" y="171412"/>
                </a:lnTo>
                <a:lnTo>
                  <a:pt x="37343" y="178568"/>
                </a:lnTo>
                <a:lnTo>
                  <a:pt x="39183" y="185721"/>
                </a:lnTo>
                <a:lnTo>
                  <a:pt x="39616" y="192870"/>
                </a:lnTo>
                <a:lnTo>
                  <a:pt x="39111" y="200018"/>
                </a:lnTo>
                <a:lnTo>
                  <a:pt x="37980" y="207164"/>
                </a:lnTo>
                <a:lnTo>
                  <a:pt x="37226" y="213516"/>
                </a:lnTo>
                <a:lnTo>
                  <a:pt x="36724" y="219338"/>
                </a:lnTo>
                <a:lnTo>
                  <a:pt x="36389" y="224806"/>
                </a:lnTo>
                <a:lnTo>
                  <a:pt x="36017" y="237233"/>
                </a:lnTo>
                <a:lnTo>
                  <a:pt x="35778" y="260821"/>
                </a:lnTo>
                <a:lnTo>
                  <a:pt x="36552" y="265956"/>
                </a:lnTo>
                <a:lnTo>
                  <a:pt x="37862" y="270966"/>
                </a:lnTo>
                <a:lnTo>
                  <a:pt x="39529" y="275894"/>
                </a:lnTo>
                <a:lnTo>
                  <a:pt x="40640" y="280767"/>
                </a:lnTo>
                <a:lnTo>
                  <a:pt x="41875" y="290415"/>
                </a:lnTo>
                <a:lnTo>
                  <a:pt x="42423" y="299994"/>
                </a:lnTo>
                <a:lnTo>
                  <a:pt x="42570" y="304771"/>
                </a:lnTo>
                <a:lnTo>
                  <a:pt x="41874" y="308750"/>
                </a:lnTo>
                <a:lnTo>
                  <a:pt x="40616" y="312196"/>
                </a:lnTo>
                <a:lnTo>
                  <a:pt x="38983" y="315287"/>
                </a:lnTo>
                <a:lnTo>
                  <a:pt x="37895" y="318141"/>
                </a:lnTo>
                <a:lnTo>
                  <a:pt x="36686" y="323430"/>
                </a:lnTo>
                <a:lnTo>
                  <a:pt x="36005" y="327077"/>
                </a:lnTo>
                <a:lnTo>
                  <a:pt x="36704" y="328383"/>
                </a:lnTo>
                <a:lnTo>
                  <a:pt x="37963" y="330047"/>
                </a:lnTo>
                <a:lnTo>
                  <a:pt x="42863" y="335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5"/>
          <p:cNvSpPr/>
          <p:nvPr/>
        </p:nvSpPr>
        <p:spPr>
          <a:xfrm>
            <a:off x="1264443" y="1735931"/>
            <a:ext cx="228601" cy="200026"/>
          </a:xfrm>
          <a:custGeom>
            <a:avLst/>
            <a:gdLst/>
            <a:ahLst/>
            <a:cxnLst/>
            <a:rect l="0" t="0" r="0" b="0"/>
            <a:pathLst>
              <a:path w="228601" h="200026">
                <a:moveTo>
                  <a:pt x="0" y="0"/>
                </a:moveTo>
                <a:lnTo>
                  <a:pt x="0" y="6849"/>
                </a:lnTo>
                <a:lnTo>
                  <a:pt x="5703" y="12789"/>
                </a:lnTo>
                <a:lnTo>
                  <a:pt x="23849" y="30990"/>
                </a:lnTo>
                <a:lnTo>
                  <a:pt x="26218" y="34154"/>
                </a:lnTo>
                <a:lnTo>
                  <a:pt x="28592" y="37851"/>
                </a:lnTo>
                <a:lnTo>
                  <a:pt x="30967" y="41902"/>
                </a:lnTo>
                <a:lnTo>
                  <a:pt x="34139" y="45397"/>
                </a:lnTo>
                <a:lnTo>
                  <a:pt x="37840" y="48521"/>
                </a:lnTo>
                <a:lnTo>
                  <a:pt x="41896" y="51397"/>
                </a:lnTo>
                <a:lnTo>
                  <a:pt x="45393" y="54902"/>
                </a:lnTo>
                <a:lnTo>
                  <a:pt x="48519" y="58826"/>
                </a:lnTo>
                <a:lnTo>
                  <a:pt x="51396" y="63030"/>
                </a:lnTo>
                <a:lnTo>
                  <a:pt x="54901" y="67420"/>
                </a:lnTo>
                <a:lnTo>
                  <a:pt x="58826" y="71934"/>
                </a:lnTo>
                <a:lnTo>
                  <a:pt x="63030" y="76531"/>
                </a:lnTo>
                <a:lnTo>
                  <a:pt x="71934" y="85872"/>
                </a:lnTo>
                <a:lnTo>
                  <a:pt x="76531" y="90585"/>
                </a:lnTo>
                <a:lnTo>
                  <a:pt x="80390" y="95315"/>
                </a:lnTo>
                <a:lnTo>
                  <a:pt x="83756" y="100056"/>
                </a:lnTo>
                <a:lnTo>
                  <a:pt x="86793" y="104804"/>
                </a:lnTo>
                <a:lnTo>
                  <a:pt x="90406" y="109557"/>
                </a:lnTo>
                <a:lnTo>
                  <a:pt x="94402" y="114313"/>
                </a:lnTo>
                <a:lnTo>
                  <a:pt x="98654" y="119071"/>
                </a:lnTo>
                <a:lnTo>
                  <a:pt x="103075" y="123037"/>
                </a:lnTo>
                <a:lnTo>
                  <a:pt x="107611" y="126475"/>
                </a:lnTo>
                <a:lnTo>
                  <a:pt x="112222" y="129560"/>
                </a:lnTo>
                <a:lnTo>
                  <a:pt x="116883" y="133204"/>
                </a:lnTo>
                <a:lnTo>
                  <a:pt x="121579" y="137222"/>
                </a:lnTo>
                <a:lnTo>
                  <a:pt x="126296" y="141487"/>
                </a:lnTo>
                <a:lnTo>
                  <a:pt x="131029" y="145125"/>
                </a:lnTo>
                <a:lnTo>
                  <a:pt x="135771" y="148344"/>
                </a:lnTo>
                <a:lnTo>
                  <a:pt x="140521" y="151283"/>
                </a:lnTo>
                <a:lnTo>
                  <a:pt x="145274" y="154037"/>
                </a:lnTo>
                <a:lnTo>
                  <a:pt x="154789" y="159213"/>
                </a:lnTo>
                <a:lnTo>
                  <a:pt x="158755" y="161704"/>
                </a:lnTo>
                <a:lnTo>
                  <a:pt x="165279" y="166589"/>
                </a:lnTo>
                <a:lnTo>
                  <a:pt x="168924" y="169003"/>
                </a:lnTo>
                <a:lnTo>
                  <a:pt x="172941" y="171406"/>
                </a:lnTo>
                <a:lnTo>
                  <a:pt x="177206" y="173802"/>
                </a:lnTo>
                <a:lnTo>
                  <a:pt x="186179" y="178581"/>
                </a:lnTo>
                <a:lnTo>
                  <a:pt x="190795" y="180966"/>
                </a:lnTo>
                <a:lnTo>
                  <a:pt x="194665" y="183350"/>
                </a:lnTo>
                <a:lnTo>
                  <a:pt x="201083" y="188116"/>
                </a:lnTo>
                <a:lnTo>
                  <a:pt x="206581" y="190763"/>
                </a:lnTo>
                <a:lnTo>
                  <a:pt x="211670" y="191940"/>
                </a:lnTo>
                <a:lnTo>
                  <a:pt x="216578" y="192463"/>
                </a:lnTo>
                <a:lnTo>
                  <a:pt x="218204" y="193396"/>
                </a:lnTo>
                <a:lnTo>
                  <a:pt x="219288" y="194812"/>
                </a:lnTo>
                <a:lnTo>
                  <a:pt x="220011" y="196549"/>
                </a:lnTo>
                <a:lnTo>
                  <a:pt x="221287" y="197708"/>
                </a:lnTo>
                <a:lnTo>
                  <a:pt x="222931" y="198480"/>
                </a:lnTo>
                <a:lnTo>
                  <a:pt x="22860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6"/>
          <p:cNvSpPr/>
          <p:nvPr/>
        </p:nvSpPr>
        <p:spPr>
          <a:xfrm>
            <a:off x="1293018" y="1750218"/>
            <a:ext cx="157164" cy="214314"/>
          </a:xfrm>
          <a:custGeom>
            <a:avLst/>
            <a:gdLst/>
            <a:ahLst/>
            <a:cxnLst/>
            <a:rect l="0" t="0" r="0" b="0"/>
            <a:pathLst>
              <a:path w="157164" h="214314">
                <a:moveTo>
                  <a:pt x="157163" y="0"/>
                </a:moveTo>
                <a:lnTo>
                  <a:pt x="153370" y="0"/>
                </a:lnTo>
                <a:lnTo>
                  <a:pt x="152253" y="794"/>
                </a:lnTo>
                <a:lnTo>
                  <a:pt x="151509" y="2117"/>
                </a:lnTo>
                <a:lnTo>
                  <a:pt x="150313" y="6151"/>
                </a:lnTo>
                <a:lnTo>
                  <a:pt x="146314" y="10642"/>
                </a:lnTo>
                <a:lnTo>
                  <a:pt x="145168" y="12651"/>
                </a:lnTo>
                <a:lnTo>
                  <a:pt x="142761" y="20065"/>
                </a:lnTo>
                <a:lnTo>
                  <a:pt x="141211" y="23695"/>
                </a:lnTo>
                <a:lnTo>
                  <a:pt x="137373" y="31963"/>
                </a:lnTo>
                <a:lnTo>
                  <a:pt x="133022" y="40929"/>
                </a:lnTo>
                <a:lnTo>
                  <a:pt x="130750" y="46336"/>
                </a:lnTo>
                <a:lnTo>
                  <a:pt x="128442" y="52322"/>
                </a:lnTo>
                <a:lnTo>
                  <a:pt x="126109" y="58694"/>
                </a:lnTo>
                <a:lnTo>
                  <a:pt x="122967" y="65323"/>
                </a:lnTo>
                <a:lnTo>
                  <a:pt x="119284" y="72124"/>
                </a:lnTo>
                <a:lnTo>
                  <a:pt x="115241" y="79039"/>
                </a:lnTo>
                <a:lnTo>
                  <a:pt x="111753" y="86030"/>
                </a:lnTo>
                <a:lnTo>
                  <a:pt x="108633" y="93072"/>
                </a:lnTo>
                <a:lnTo>
                  <a:pt x="105760" y="100148"/>
                </a:lnTo>
                <a:lnTo>
                  <a:pt x="102257" y="106453"/>
                </a:lnTo>
                <a:lnTo>
                  <a:pt x="98334" y="112244"/>
                </a:lnTo>
                <a:lnTo>
                  <a:pt x="94131" y="117692"/>
                </a:lnTo>
                <a:lnTo>
                  <a:pt x="89741" y="123705"/>
                </a:lnTo>
                <a:lnTo>
                  <a:pt x="80631" y="136736"/>
                </a:lnTo>
                <a:lnTo>
                  <a:pt x="76773" y="142751"/>
                </a:lnTo>
                <a:lnTo>
                  <a:pt x="73407" y="148349"/>
                </a:lnTo>
                <a:lnTo>
                  <a:pt x="70369" y="153668"/>
                </a:lnTo>
                <a:lnTo>
                  <a:pt x="66757" y="158802"/>
                </a:lnTo>
                <a:lnTo>
                  <a:pt x="62761" y="163812"/>
                </a:lnTo>
                <a:lnTo>
                  <a:pt x="58509" y="168739"/>
                </a:lnTo>
                <a:lnTo>
                  <a:pt x="51669" y="176331"/>
                </a:lnTo>
                <a:lnTo>
                  <a:pt x="48734" y="179466"/>
                </a:lnTo>
                <a:lnTo>
                  <a:pt x="45983" y="183144"/>
                </a:lnTo>
                <a:lnTo>
                  <a:pt x="43355" y="187184"/>
                </a:lnTo>
                <a:lnTo>
                  <a:pt x="40810" y="191464"/>
                </a:lnTo>
                <a:lnTo>
                  <a:pt x="38319" y="195112"/>
                </a:lnTo>
                <a:lnTo>
                  <a:pt x="33435" y="201281"/>
                </a:lnTo>
                <a:lnTo>
                  <a:pt x="31021" y="203244"/>
                </a:lnTo>
                <a:lnTo>
                  <a:pt x="28619" y="204552"/>
                </a:lnTo>
                <a:lnTo>
                  <a:pt x="26223" y="205425"/>
                </a:lnTo>
                <a:lnTo>
                  <a:pt x="24626" y="206800"/>
                </a:lnTo>
                <a:lnTo>
                  <a:pt x="23561" y="208510"/>
                </a:lnTo>
                <a:lnTo>
                  <a:pt x="22851" y="210445"/>
                </a:lnTo>
                <a:lnTo>
                  <a:pt x="21584" y="211734"/>
                </a:lnTo>
                <a:lnTo>
                  <a:pt x="19946" y="212593"/>
                </a:lnTo>
                <a:lnTo>
                  <a:pt x="16009" y="213549"/>
                </a:lnTo>
                <a:lnTo>
                  <a:pt x="11613" y="213973"/>
                </a:lnTo>
                <a:lnTo>
                  <a:pt x="7014" y="21416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7"/>
          <p:cNvSpPr/>
          <p:nvPr/>
        </p:nvSpPr>
        <p:spPr>
          <a:xfrm>
            <a:off x="1721646" y="1835943"/>
            <a:ext cx="235742" cy="28489"/>
          </a:xfrm>
          <a:custGeom>
            <a:avLst/>
            <a:gdLst/>
            <a:ahLst/>
            <a:cxnLst/>
            <a:rect l="0" t="0" r="0" b="0"/>
            <a:pathLst>
              <a:path w="235742" h="28489">
                <a:moveTo>
                  <a:pt x="7141" y="0"/>
                </a:moveTo>
                <a:lnTo>
                  <a:pt x="0" y="0"/>
                </a:lnTo>
                <a:lnTo>
                  <a:pt x="3790" y="0"/>
                </a:lnTo>
                <a:lnTo>
                  <a:pt x="6495" y="794"/>
                </a:lnTo>
                <a:lnTo>
                  <a:pt x="9885" y="2117"/>
                </a:lnTo>
                <a:lnTo>
                  <a:pt x="13733" y="3793"/>
                </a:lnTo>
                <a:lnTo>
                  <a:pt x="17886" y="4910"/>
                </a:lnTo>
                <a:lnTo>
                  <a:pt x="22242" y="5655"/>
                </a:lnTo>
                <a:lnTo>
                  <a:pt x="26733" y="6151"/>
                </a:lnTo>
                <a:lnTo>
                  <a:pt x="33840" y="6703"/>
                </a:lnTo>
                <a:lnTo>
                  <a:pt x="40439" y="6948"/>
                </a:lnTo>
                <a:lnTo>
                  <a:pt x="62218" y="7118"/>
                </a:lnTo>
                <a:lnTo>
                  <a:pt x="96662" y="7142"/>
                </a:lnTo>
                <a:lnTo>
                  <a:pt x="102541" y="7936"/>
                </a:lnTo>
                <a:lnTo>
                  <a:pt x="108841" y="9260"/>
                </a:lnTo>
                <a:lnTo>
                  <a:pt x="115422" y="10936"/>
                </a:lnTo>
                <a:lnTo>
                  <a:pt x="120603" y="12053"/>
                </a:lnTo>
                <a:lnTo>
                  <a:pt x="124851" y="12798"/>
                </a:lnTo>
                <a:lnTo>
                  <a:pt x="128477" y="13294"/>
                </a:lnTo>
                <a:lnTo>
                  <a:pt x="132482" y="13626"/>
                </a:lnTo>
                <a:lnTo>
                  <a:pt x="136739" y="13846"/>
                </a:lnTo>
                <a:lnTo>
                  <a:pt x="141165" y="13993"/>
                </a:lnTo>
                <a:lnTo>
                  <a:pt x="145703" y="14885"/>
                </a:lnTo>
                <a:lnTo>
                  <a:pt x="150316" y="16274"/>
                </a:lnTo>
                <a:lnTo>
                  <a:pt x="154978" y="17993"/>
                </a:lnTo>
                <a:lnTo>
                  <a:pt x="158880" y="19139"/>
                </a:lnTo>
                <a:lnTo>
                  <a:pt x="162276" y="19903"/>
                </a:lnTo>
                <a:lnTo>
                  <a:pt x="165333" y="20413"/>
                </a:lnTo>
                <a:lnTo>
                  <a:pt x="169752" y="20752"/>
                </a:lnTo>
                <a:lnTo>
                  <a:pt x="175080" y="20979"/>
                </a:lnTo>
                <a:lnTo>
                  <a:pt x="193155" y="21342"/>
                </a:lnTo>
                <a:lnTo>
                  <a:pt x="209362" y="21424"/>
                </a:lnTo>
                <a:lnTo>
                  <a:pt x="211805" y="22220"/>
                </a:lnTo>
                <a:lnTo>
                  <a:pt x="214228" y="23545"/>
                </a:lnTo>
                <a:lnTo>
                  <a:pt x="216636" y="25222"/>
                </a:lnTo>
                <a:lnTo>
                  <a:pt x="219036" y="26340"/>
                </a:lnTo>
                <a:lnTo>
                  <a:pt x="221429" y="27085"/>
                </a:lnTo>
                <a:lnTo>
                  <a:pt x="228178" y="28488"/>
                </a:lnTo>
                <a:lnTo>
                  <a:pt x="229111" y="27724"/>
                </a:lnTo>
                <a:lnTo>
                  <a:pt x="230528" y="26420"/>
                </a:lnTo>
                <a:lnTo>
                  <a:pt x="235741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8"/>
          <p:cNvSpPr/>
          <p:nvPr/>
        </p:nvSpPr>
        <p:spPr>
          <a:xfrm>
            <a:off x="1814512" y="1771650"/>
            <a:ext cx="32675" cy="206049"/>
          </a:xfrm>
          <a:custGeom>
            <a:avLst/>
            <a:gdLst/>
            <a:ahLst/>
            <a:cxnLst/>
            <a:rect l="0" t="0" r="0" b="0"/>
            <a:pathLst>
              <a:path w="32675" h="206049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7" y="14473"/>
                </a:lnTo>
                <a:lnTo>
                  <a:pt x="3792" y="16792"/>
                </a:lnTo>
                <a:lnTo>
                  <a:pt x="4910" y="19926"/>
                </a:lnTo>
                <a:lnTo>
                  <a:pt x="5654" y="23603"/>
                </a:lnTo>
                <a:lnTo>
                  <a:pt x="6151" y="27641"/>
                </a:lnTo>
                <a:lnTo>
                  <a:pt x="7276" y="31921"/>
                </a:lnTo>
                <a:lnTo>
                  <a:pt x="8819" y="36362"/>
                </a:lnTo>
                <a:lnTo>
                  <a:pt x="10642" y="40910"/>
                </a:lnTo>
                <a:lnTo>
                  <a:pt x="11857" y="46323"/>
                </a:lnTo>
                <a:lnTo>
                  <a:pt x="12667" y="52313"/>
                </a:lnTo>
                <a:lnTo>
                  <a:pt x="13207" y="58688"/>
                </a:lnTo>
                <a:lnTo>
                  <a:pt x="14361" y="64525"/>
                </a:lnTo>
                <a:lnTo>
                  <a:pt x="15924" y="70004"/>
                </a:lnTo>
                <a:lnTo>
                  <a:pt x="17760" y="75244"/>
                </a:lnTo>
                <a:lnTo>
                  <a:pt x="18984" y="81119"/>
                </a:lnTo>
                <a:lnTo>
                  <a:pt x="19799" y="87417"/>
                </a:lnTo>
                <a:lnTo>
                  <a:pt x="20343" y="93996"/>
                </a:lnTo>
                <a:lnTo>
                  <a:pt x="20706" y="99970"/>
                </a:lnTo>
                <a:lnTo>
                  <a:pt x="21109" y="110841"/>
                </a:lnTo>
                <a:lnTo>
                  <a:pt x="22010" y="115963"/>
                </a:lnTo>
                <a:lnTo>
                  <a:pt x="23405" y="120965"/>
                </a:lnTo>
                <a:lnTo>
                  <a:pt x="25128" y="125887"/>
                </a:lnTo>
                <a:lnTo>
                  <a:pt x="25483" y="130755"/>
                </a:lnTo>
                <a:lnTo>
                  <a:pt x="24926" y="135589"/>
                </a:lnTo>
                <a:lnTo>
                  <a:pt x="23761" y="140399"/>
                </a:lnTo>
                <a:lnTo>
                  <a:pt x="22985" y="145193"/>
                </a:lnTo>
                <a:lnTo>
                  <a:pt x="22467" y="149976"/>
                </a:lnTo>
                <a:lnTo>
                  <a:pt x="22122" y="154753"/>
                </a:lnTo>
                <a:lnTo>
                  <a:pt x="21891" y="159525"/>
                </a:lnTo>
                <a:lnTo>
                  <a:pt x="21636" y="169060"/>
                </a:lnTo>
                <a:lnTo>
                  <a:pt x="21492" y="179561"/>
                </a:lnTo>
                <a:lnTo>
                  <a:pt x="22265" y="182413"/>
                </a:lnTo>
                <a:lnTo>
                  <a:pt x="23575" y="185109"/>
                </a:lnTo>
                <a:lnTo>
                  <a:pt x="25242" y="187699"/>
                </a:lnTo>
                <a:lnTo>
                  <a:pt x="26353" y="190220"/>
                </a:lnTo>
                <a:lnTo>
                  <a:pt x="27094" y="192695"/>
                </a:lnTo>
                <a:lnTo>
                  <a:pt x="28282" y="198577"/>
                </a:lnTo>
                <a:lnTo>
                  <a:pt x="28488" y="203388"/>
                </a:lnTo>
                <a:lnTo>
                  <a:pt x="29311" y="204648"/>
                </a:lnTo>
                <a:lnTo>
                  <a:pt x="30653" y="205488"/>
                </a:lnTo>
                <a:lnTo>
                  <a:pt x="32342" y="206048"/>
                </a:lnTo>
                <a:lnTo>
                  <a:pt x="32674" y="205628"/>
                </a:lnTo>
                <a:lnTo>
                  <a:pt x="32101" y="204554"/>
                </a:lnTo>
                <a:lnTo>
                  <a:pt x="28575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9"/>
          <p:cNvSpPr/>
          <p:nvPr/>
        </p:nvSpPr>
        <p:spPr>
          <a:xfrm>
            <a:off x="2114656" y="1643364"/>
            <a:ext cx="221208" cy="292166"/>
          </a:xfrm>
          <a:custGeom>
            <a:avLst/>
            <a:gdLst/>
            <a:ahLst/>
            <a:cxnLst/>
            <a:rect l="0" t="0" r="0" b="0"/>
            <a:pathLst>
              <a:path w="221208" h="292166">
                <a:moveTo>
                  <a:pt x="149912" y="21129"/>
                </a:moveTo>
                <a:lnTo>
                  <a:pt x="149912" y="17337"/>
                </a:lnTo>
                <a:lnTo>
                  <a:pt x="149119" y="16220"/>
                </a:lnTo>
                <a:lnTo>
                  <a:pt x="147796" y="15475"/>
                </a:lnTo>
                <a:lnTo>
                  <a:pt x="143761" y="14280"/>
                </a:lnTo>
                <a:lnTo>
                  <a:pt x="137245" y="8370"/>
                </a:lnTo>
                <a:lnTo>
                  <a:pt x="136705" y="7860"/>
                </a:lnTo>
                <a:lnTo>
                  <a:pt x="133988" y="7295"/>
                </a:lnTo>
                <a:lnTo>
                  <a:pt x="132152" y="7144"/>
                </a:lnTo>
                <a:lnTo>
                  <a:pt x="130135" y="6249"/>
                </a:lnTo>
                <a:lnTo>
                  <a:pt x="123503" y="1992"/>
                </a:lnTo>
                <a:lnTo>
                  <a:pt x="118860" y="718"/>
                </a:lnTo>
                <a:lnTo>
                  <a:pt x="114151" y="151"/>
                </a:lnTo>
                <a:lnTo>
                  <a:pt x="111784" y="0"/>
                </a:lnTo>
                <a:lnTo>
                  <a:pt x="109412" y="693"/>
                </a:lnTo>
                <a:lnTo>
                  <a:pt x="104660" y="3580"/>
                </a:lnTo>
                <a:lnTo>
                  <a:pt x="97786" y="5392"/>
                </a:lnTo>
                <a:lnTo>
                  <a:pt x="93730" y="5875"/>
                </a:lnTo>
                <a:lnTo>
                  <a:pt x="90233" y="6991"/>
                </a:lnTo>
                <a:lnTo>
                  <a:pt x="84230" y="10348"/>
                </a:lnTo>
                <a:lnTo>
                  <a:pt x="80724" y="12354"/>
                </a:lnTo>
                <a:lnTo>
                  <a:pt x="72595" y="16700"/>
                </a:lnTo>
                <a:lnTo>
                  <a:pt x="67411" y="18970"/>
                </a:lnTo>
                <a:lnTo>
                  <a:pt x="61574" y="21277"/>
                </a:lnTo>
                <a:lnTo>
                  <a:pt x="55301" y="23609"/>
                </a:lnTo>
                <a:lnTo>
                  <a:pt x="49532" y="25958"/>
                </a:lnTo>
                <a:lnTo>
                  <a:pt x="44099" y="28317"/>
                </a:lnTo>
                <a:lnTo>
                  <a:pt x="38888" y="30684"/>
                </a:lnTo>
                <a:lnTo>
                  <a:pt x="34621" y="33849"/>
                </a:lnTo>
                <a:lnTo>
                  <a:pt x="27764" y="41599"/>
                </a:lnTo>
                <a:lnTo>
                  <a:pt x="24030" y="45888"/>
                </a:lnTo>
                <a:lnTo>
                  <a:pt x="19953" y="50335"/>
                </a:lnTo>
                <a:lnTo>
                  <a:pt x="15648" y="54887"/>
                </a:lnTo>
                <a:lnTo>
                  <a:pt x="10864" y="62062"/>
                </a:lnTo>
                <a:lnTo>
                  <a:pt x="7944" y="68690"/>
                </a:lnTo>
                <a:lnTo>
                  <a:pt x="4001" y="76928"/>
                </a:lnTo>
                <a:lnTo>
                  <a:pt x="1719" y="83764"/>
                </a:lnTo>
                <a:lnTo>
                  <a:pt x="434" y="92075"/>
                </a:lnTo>
                <a:lnTo>
                  <a:pt x="54" y="99565"/>
                </a:lnTo>
                <a:lnTo>
                  <a:pt x="0" y="101995"/>
                </a:lnTo>
                <a:lnTo>
                  <a:pt x="759" y="104408"/>
                </a:lnTo>
                <a:lnTo>
                  <a:pt x="3718" y="109207"/>
                </a:lnTo>
                <a:lnTo>
                  <a:pt x="5618" y="110804"/>
                </a:lnTo>
                <a:lnTo>
                  <a:pt x="7679" y="111869"/>
                </a:lnTo>
                <a:lnTo>
                  <a:pt x="9846" y="112578"/>
                </a:lnTo>
                <a:lnTo>
                  <a:pt x="14371" y="115484"/>
                </a:lnTo>
                <a:lnTo>
                  <a:pt x="16689" y="117370"/>
                </a:lnTo>
                <a:lnTo>
                  <a:pt x="19822" y="118627"/>
                </a:lnTo>
                <a:lnTo>
                  <a:pt x="23498" y="119465"/>
                </a:lnTo>
                <a:lnTo>
                  <a:pt x="27536" y="120024"/>
                </a:lnTo>
                <a:lnTo>
                  <a:pt x="32609" y="121190"/>
                </a:lnTo>
                <a:lnTo>
                  <a:pt x="38373" y="122762"/>
                </a:lnTo>
                <a:lnTo>
                  <a:pt x="51127" y="126624"/>
                </a:lnTo>
                <a:lnTo>
                  <a:pt x="85780" y="137905"/>
                </a:lnTo>
                <a:lnTo>
                  <a:pt x="92870" y="139461"/>
                </a:lnTo>
                <a:lnTo>
                  <a:pt x="99978" y="140499"/>
                </a:lnTo>
                <a:lnTo>
                  <a:pt x="107098" y="141190"/>
                </a:lnTo>
                <a:lnTo>
                  <a:pt x="114225" y="142445"/>
                </a:lnTo>
                <a:lnTo>
                  <a:pt x="121359" y="144075"/>
                </a:lnTo>
                <a:lnTo>
                  <a:pt x="128495" y="145956"/>
                </a:lnTo>
                <a:lnTo>
                  <a:pt x="134840" y="148003"/>
                </a:lnTo>
                <a:lnTo>
                  <a:pt x="140658" y="150162"/>
                </a:lnTo>
                <a:lnTo>
                  <a:pt x="146124" y="152395"/>
                </a:lnTo>
                <a:lnTo>
                  <a:pt x="151356" y="155471"/>
                </a:lnTo>
                <a:lnTo>
                  <a:pt x="156431" y="159109"/>
                </a:lnTo>
                <a:lnTo>
                  <a:pt x="161402" y="163122"/>
                </a:lnTo>
                <a:lnTo>
                  <a:pt x="166303" y="166591"/>
                </a:lnTo>
                <a:lnTo>
                  <a:pt x="171158" y="169698"/>
                </a:lnTo>
                <a:lnTo>
                  <a:pt x="175983" y="172562"/>
                </a:lnTo>
                <a:lnTo>
                  <a:pt x="180786" y="176060"/>
                </a:lnTo>
                <a:lnTo>
                  <a:pt x="185576" y="179979"/>
                </a:lnTo>
                <a:lnTo>
                  <a:pt x="194338" y="187773"/>
                </a:lnTo>
                <a:lnTo>
                  <a:pt x="200878" y="193883"/>
                </a:lnTo>
                <a:lnTo>
                  <a:pt x="209022" y="201785"/>
                </a:lnTo>
                <a:lnTo>
                  <a:pt x="210750" y="205066"/>
                </a:lnTo>
                <a:lnTo>
                  <a:pt x="212670" y="212946"/>
                </a:lnTo>
                <a:lnTo>
                  <a:pt x="213523" y="221739"/>
                </a:lnTo>
                <a:lnTo>
                  <a:pt x="213751" y="226307"/>
                </a:lnTo>
                <a:lnTo>
                  <a:pt x="213109" y="230939"/>
                </a:lnTo>
                <a:lnTo>
                  <a:pt x="211887" y="235615"/>
                </a:lnTo>
                <a:lnTo>
                  <a:pt x="209207" y="244250"/>
                </a:lnTo>
                <a:lnTo>
                  <a:pt x="208015" y="250734"/>
                </a:lnTo>
                <a:lnTo>
                  <a:pt x="203253" y="258378"/>
                </a:lnTo>
                <a:lnTo>
                  <a:pt x="199760" y="262639"/>
                </a:lnTo>
                <a:lnTo>
                  <a:pt x="195844" y="266273"/>
                </a:lnTo>
                <a:lnTo>
                  <a:pt x="191646" y="269490"/>
                </a:lnTo>
                <a:lnTo>
                  <a:pt x="187260" y="272428"/>
                </a:lnTo>
                <a:lnTo>
                  <a:pt x="182748" y="275180"/>
                </a:lnTo>
                <a:lnTo>
                  <a:pt x="178153" y="277809"/>
                </a:lnTo>
                <a:lnTo>
                  <a:pt x="168814" y="282847"/>
                </a:lnTo>
                <a:lnTo>
                  <a:pt x="159371" y="287731"/>
                </a:lnTo>
                <a:lnTo>
                  <a:pt x="154631" y="289351"/>
                </a:lnTo>
                <a:lnTo>
                  <a:pt x="149883" y="290432"/>
                </a:lnTo>
                <a:lnTo>
                  <a:pt x="145130" y="291152"/>
                </a:lnTo>
                <a:lnTo>
                  <a:pt x="139581" y="291632"/>
                </a:lnTo>
                <a:lnTo>
                  <a:pt x="133499" y="291952"/>
                </a:lnTo>
                <a:lnTo>
                  <a:pt x="127064" y="292165"/>
                </a:lnTo>
                <a:lnTo>
                  <a:pt x="121186" y="291514"/>
                </a:lnTo>
                <a:lnTo>
                  <a:pt x="115681" y="290285"/>
                </a:lnTo>
                <a:lnTo>
                  <a:pt x="110422" y="288673"/>
                </a:lnTo>
                <a:lnTo>
                  <a:pt x="105330" y="286804"/>
                </a:lnTo>
                <a:lnTo>
                  <a:pt x="100347" y="284765"/>
                </a:lnTo>
                <a:lnTo>
                  <a:pt x="95437" y="282611"/>
                </a:lnTo>
                <a:lnTo>
                  <a:pt x="91371" y="280382"/>
                </a:lnTo>
                <a:lnTo>
                  <a:pt x="84736" y="275788"/>
                </a:lnTo>
                <a:lnTo>
                  <a:pt x="79141" y="271101"/>
                </a:lnTo>
                <a:lnTo>
                  <a:pt x="76537" y="268739"/>
                </a:lnTo>
                <a:lnTo>
                  <a:pt x="74802" y="265578"/>
                </a:lnTo>
                <a:lnTo>
                  <a:pt x="72874" y="257831"/>
                </a:lnTo>
                <a:lnTo>
                  <a:pt x="72017" y="249097"/>
                </a:lnTo>
                <a:lnTo>
                  <a:pt x="71788" y="244545"/>
                </a:lnTo>
                <a:lnTo>
                  <a:pt x="72430" y="239923"/>
                </a:lnTo>
                <a:lnTo>
                  <a:pt x="73651" y="235255"/>
                </a:lnTo>
                <a:lnTo>
                  <a:pt x="75259" y="230554"/>
                </a:lnTo>
                <a:lnTo>
                  <a:pt x="77125" y="225833"/>
                </a:lnTo>
                <a:lnTo>
                  <a:pt x="79162" y="221099"/>
                </a:lnTo>
                <a:lnTo>
                  <a:pt x="81314" y="216355"/>
                </a:lnTo>
                <a:lnTo>
                  <a:pt x="84337" y="210811"/>
                </a:lnTo>
                <a:lnTo>
                  <a:pt x="87939" y="204734"/>
                </a:lnTo>
                <a:lnTo>
                  <a:pt x="91928" y="198301"/>
                </a:lnTo>
                <a:lnTo>
                  <a:pt x="96969" y="192425"/>
                </a:lnTo>
                <a:lnTo>
                  <a:pt x="102710" y="186920"/>
                </a:lnTo>
                <a:lnTo>
                  <a:pt x="108919" y="181663"/>
                </a:lnTo>
                <a:lnTo>
                  <a:pt x="114646" y="175777"/>
                </a:lnTo>
                <a:lnTo>
                  <a:pt x="120051" y="169471"/>
                </a:lnTo>
                <a:lnTo>
                  <a:pt x="125243" y="162886"/>
                </a:lnTo>
                <a:lnTo>
                  <a:pt x="131085" y="156909"/>
                </a:lnTo>
                <a:lnTo>
                  <a:pt x="137360" y="151337"/>
                </a:lnTo>
                <a:lnTo>
                  <a:pt x="143926" y="146034"/>
                </a:lnTo>
                <a:lnTo>
                  <a:pt x="149890" y="140118"/>
                </a:lnTo>
                <a:lnTo>
                  <a:pt x="155454" y="133793"/>
                </a:lnTo>
                <a:lnTo>
                  <a:pt x="160750" y="127194"/>
                </a:lnTo>
                <a:lnTo>
                  <a:pt x="165869" y="120414"/>
                </a:lnTo>
                <a:lnTo>
                  <a:pt x="175790" y="106531"/>
                </a:lnTo>
                <a:lnTo>
                  <a:pt x="181451" y="100289"/>
                </a:lnTo>
                <a:lnTo>
                  <a:pt x="187607" y="94540"/>
                </a:lnTo>
                <a:lnTo>
                  <a:pt x="194092" y="89120"/>
                </a:lnTo>
                <a:lnTo>
                  <a:pt x="199209" y="84712"/>
                </a:lnTo>
                <a:lnTo>
                  <a:pt x="207012" y="77699"/>
                </a:lnTo>
                <a:lnTo>
                  <a:pt x="213125" y="69819"/>
                </a:lnTo>
                <a:lnTo>
                  <a:pt x="215867" y="65495"/>
                </a:lnTo>
                <a:lnTo>
                  <a:pt x="218913" y="56458"/>
                </a:lnTo>
                <a:lnTo>
                  <a:pt x="220267" y="47943"/>
                </a:lnTo>
                <a:lnTo>
                  <a:pt x="220868" y="41513"/>
                </a:lnTo>
                <a:lnTo>
                  <a:pt x="221207" y="33431"/>
                </a:lnTo>
                <a:lnTo>
                  <a:pt x="220461" y="30918"/>
                </a:lnTo>
                <a:lnTo>
                  <a:pt x="217515" y="26009"/>
                </a:lnTo>
                <a:lnTo>
                  <a:pt x="211443" y="21181"/>
                </a:lnTo>
                <a:lnTo>
                  <a:pt x="207602" y="18783"/>
                </a:lnTo>
                <a:lnTo>
                  <a:pt x="202660" y="17184"/>
                </a:lnTo>
                <a:lnTo>
                  <a:pt x="196983" y="16118"/>
                </a:lnTo>
                <a:lnTo>
                  <a:pt x="190818" y="15407"/>
                </a:lnTo>
                <a:lnTo>
                  <a:pt x="185120" y="14933"/>
                </a:lnTo>
                <a:lnTo>
                  <a:pt x="179734" y="14617"/>
                </a:lnTo>
                <a:lnTo>
                  <a:pt x="174556" y="14407"/>
                </a:lnTo>
                <a:lnTo>
                  <a:pt x="169516" y="15060"/>
                </a:lnTo>
                <a:lnTo>
                  <a:pt x="164569" y="16289"/>
                </a:lnTo>
                <a:lnTo>
                  <a:pt x="159684" y="17903"/>
                </a:lnTo>
                <a:lnTo>
                  <a:pt x="154839" y="18978"/>
                </a:lnTo>
                <a:lnTo>
                  <a:pt x="150022" y="19695"/>
                </a:lnTo>
                <a:lnTo>
                  <a:pt x="145223" y="20173"/>
                </a:lnTo>
                <a:lnTo>
                  <a:pt x="141230" y="20492"/>
                </a:lnTo>
                <a:lnTo>
                  <a:pt x="134676" y="20846"/>
                </a:lnTo>
                <a:lnTo>
                  <a:pt x="131817" y="21734"/>
                </a:lnTo>
                <a:lnTo>
                  <a:pt x="126524" y="24838"/>
                </a:lnTo>
                <a:lnTo>
                  <a:pt x="122874" y="27255"/>
                </a:lnTo>
                <a:lnTo>
                  <a:pt x="122362" y="28388"/>
                </a:lnTo>
                <a:lnTo>
                  <a:pt x="121337" y="354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0"/>
          <p:cNvSpPr/>
          <p:nvPr/>
        </p:nvSpPr>
        <p:spPr>
          <a:xfrm>
            <a:off x="2439046" y="1757762"/>
            <a:ext cx="211188" cy="320943"/>
          </a:xfrm>
          <a:custGeom>
            <a:avLst/>
            <a:gdLst/>
            <a:ahLst/>
            <a:cxnLst/>
            <a:rect l="0" t="0" r="0" b="0"/>
            <a:pathLst>
              <a:path w="211188" h="320943">
                <a:moveTo>
                  <a:pt x="4116" y="6744"/>
                </a:moveTo>
                <a:lnTo>
                  <a:pt x="324" y="6744"/>
                </a:lnTo>
                <a:lnTo>
                  <a:pt x="0" y="7538"/>
                </a:lnTo>
                <a:lnTo>
                  <a:pt x="578" y="8860"/>
                </a:lnTo>
                <a:lnTo>
                  <a:pt x="3417" y="12895"/>
                </a:lnTo>
                <a:lnTo>
                  <a:pt x="3806" y="15563"/>
                </a:lnTo>
                <a:lnTo>
                  <a:pt x="3909" y="17386"/>
                </a:lnTo>
                <a:lnTo>
                  <a:pt x="4772" y="19395"/>
                </a:lnTo>
                <a:lnTo>
                  <a:pt x="9778" y="26808"/>
                </a:lnTo>
                <a:lnTo>
                  <a:pt x="14041" y="34447"/>
                </a:lnTo>
                <a:lnTo>
                  <a:pt x="20903" y="47672"/>
                </a:lnTo>
                <a:lnTo>
                  <a:pt x="23483" y="54832"/>
                </a:lnTo>
                <a:lnTo>
                  <a:pt x="24630" y="62248"/>
                </a:lnTo>
                <a:lnTo>
                  <a:pt x="24936" y="67559"/>
                </a:lnTo>
                <a:lnTo>
                  <a:pt x="25140" y="73481"/>
                </a:lnTo>
                <a:lnTo>
                  <a:pt x="26069" y="79016"/>
                </a:lnTo>
                <a:lnTo>
                  <a:pt x="27483" y="84294"/>
                </a:lnTo>
                <a:lnTo>
                  <a:pt x="29219" y="89400"/>
                </a:lnTo>
                <a:lnTo>
                  <a:pt x="31148" y="99307"/>
                </a:lnTo>
                <a:lnTo>
                  <a:pt x="32799" y="109002"/>
                </a:lnTo>
                <a:lnTo>
                  <a:pt x="36179" y="118602"/>
                </a:lnTo>
                <a:lnTo>
                  <a:pt x="38210" y="128161"/>
                </a:lnTo>
                <a:lnTo>
                  <a:pt x="38751" y="132932"/>
                </a:lnTo>
                <a:lnTo>
                  <a:pt x="41470" y="140351"/>
                </a:lnTo>
                <a:lnTo>
                  <a:pt x="43306" y="143440"/>
                </a:lnTo>
                <a:lnTo>
                  <a:pt x="49580" y="148989"/>
                </a:lnTo>
                <a:lnTo>
                  <a:pt x="53475" y="151580"/>
                </a:lnTo>
                <a:lnTo>
                  <a:pt x="59920" y="156576"/>
                </a:lnTo>
                <a:lnTo>
                  <a:pt x="62750" y="159020"/>
                </a:lnTo>
                <a:lnTo>
                  <a:pt x="65430" y="160648"/>
                </a:lnTo>
                <a:lnTo>
                  <a:pt x="70525" y="162458"/>
                </a:lnTo>
                <a:lnTo>
                  <a:pt x="75435" y="163263"/>
                </a:lnTo>
                <a:lnTo>
                  <a:pt x="81057" y="163620"/>
                </a:lnTo>
                <a:lnTo>
                  <a:pt x="88847" y="163779"/>
                </a:lnTo>
                <a:lnTo>
                  <a:pt x="92354" y="163028"/>
                </a:lnTo>
                <a:lnTo>
                  <a:pt x="98366" y="160076"/>
                </a:lnTo>
                <a:lnTo>
                  <a:pt x="103684" y="156119"/>
                </a:lnTo>
                <a:lnTo>
                  <a:pt x="106214" y="153952"/>
                </a:lnTo>
                <a:lnTo>
                  <a:pt x="111140" y="147311"/>
                </a:lnTo>
                <a:lnTo>
                  <a:pt x="113566" y="143318"/>
                </a:lnTo>
                <a:lnTo>
                  <a:pt x="116770" y="139862"/>
                </a:lnTo>
                <a:lnTo>
                  <a:pt x="120494" y="136764"/>
                </a:lnTo>
                <a:lnTo>
                  <a:pt x="124564" y="133905"/>
                </a:lnTo>
                <a:lnTo>
                  <a:pt x="128071" y="130412"/>
                </a:lnTo>
                <a:lnTo>
                  <a:pt x="134084" y="122297"/>
                </a:lnTo>
                <a:lnTo>
                  <a:pt x="139403" y="113399"/>
                </a:lnTo>
                <a:lnTo>
                  <a:pt x="145206" y="104152"/>
                </a:lnTo>
                <a:lnTo>
                  <a:pt x="148976" y="99464"/>
                </a:lnTo>
                <a:lnTo>
                  <a:pt x="153077" y="94751"/>
                </a:lnTo>
                <a:lnTo>
                  <a:pt x="156604" y="90022"/>
                </a:lnTo>
                <a:lnTo>
                  <a:pt x="162641" y="80533"/>
                </a:lnTo>
                <a:lnTo>
                  <a:pt x="165853" y="71025"/>
                </a:lnTo>
                <a:lnTo>
                  <a:pt x="167280" y="61507"/>
                </a:lnTo>
                <a:lnTo>
                  <a:pt x="167915" y="51985"/>
                </a:lnTo>
                <a:lnTo>
                  <a:pt x="168197" y="44578"/>
                </a:lnTo>
                <a:lnTo>
                  <a:pt x="168356" y="35946"/>
                </a:lnTo>
                <a:lnTo>
                  <a:pt x="168422" y="4159"/>
                </a:lnTo>
                <a:lnTo>
                  <a:pt x="167628" y="2639"/>
                </a:lnTo>
                <a:lnTo>
                  <a:pt x="166305" y="1626"/>
                </a:lnTo>
                <a:lnTo>
                  <a:pt x="164630" y="951"/>
                </a:lnTo>
                <a:lnTo>
                  <a:pt x="164306" y="501"/>
                </a:lnTo>
                <a:lnTo>
                  <a:pt x="164885" y="200"/>
                </a:lnTo>
                <a:lnTo>
                  <a:pt x="166064" y="0"/>
                </a:lnTo>
                <a:lnTo>
                  <a:pt x="166850" y="661"/>
                </a:lnTo>
                <a:lnTo>
                  <a:pt x="167374" y="1895"/>
                </a:lnTo>
                <a:lnTo>
                  <a:pt x="167723" y="3511"/>
                </a:lnTo>
                <a:lnTo>
                  <a:pt x="168750" y="4589"/>
                </a:lnTo>
                <a:lnTo>
                  <a:pt x="170229" y="5307"/>
                </a:lnTo>
                <a:lnTo>
                  <a:pt x="172008" y="5786"/>
                </a:lnTo>
                <a:lnTo>
                  <a:pt x="173194" y="6899"/>
                </a:lnTo>
                <a:lnTo>
                  <a:pt x="173985" y="8435"/>
                </a:lnTo>
                <a:lnTo>
                  <a:pt x="174512" y="10252"/>
                </a:lnTo>
                <a:lnTo>
                  <a:pt x="177214" y="14389"/>
                </a:lnTo>
                <a:lnTo>
                  <a:pt x="179046" y="16603"/>
                </a:lnTo>
                <a:lnTo>
                  <a:pt x="180267" y="19667"/>
                </a:lnTo>
                <a:lnTo>
                  <a:pt x="181624" y="27304"/>
                </a:lnTo>
                <a:lnTo>
                  <a:pt x="184344" y="35990"/>
                </a:lnTo>
                <a:lnTo>
                  <a:pt x="187405" y="45142"/>
                </a:lnTo>
                <a:lnTo>
                  <a:pt x="188765" y="54501"/>
                </a:lnTo>
                <a:lnTo>
                  <a:pt x="191487" y="63953"/>
                </a:lnTo>
                <a:lnTo>
                  <a:pt x="193324" y="68696"/>
                </a:lnTo>
                <a:lnTo>
                  <a:pt x="197481" y="80315"/>
                </a:lnTo>
                <a:lnTo>
                  <a:pt x="199701" y="86748"/>
                </a:lnTo>
                <a:lnTo>
                  <a:pt x="201181" y="92624"/>
                </a:lnTo>
                <a:lnTo>
                  <a:pt x="202168" y="98128"/>
                </a:lnTo>
                <a:lnTo>
                  <a:pt x="202826" y="103386"/>
                </a:lnTo>
                <a:lnTo>
                  <a:pt x="204058" y="109272"/>
                </a:lnTo>
                <a:lnTo>
                  <a:pt x="205673" y="115577"/>
                </a:lnTo>
                <a:lnTo>
                  <a:pt x="207544" y="122162"/>
                </a:lnTo>
                <a:lnTo>
                  <a:pt x="208791" y="128139"/>
                </a:lnTo>
                <a:lnTo>
                  <a:pt x="209622" y="133711"/>
                </a:lnTo>
                <a:lnTo>
                  <a:pt x="210176" y="139014"/>
                </a:lnTo>
                <a:lnTo>
                  <a:pt x="210546" y="144930"/>
                </a:lnTo>
                <a:lnTo>
                  <a:pt x="210956" y="157854"/>
                </a:lnTo>
                <a:lnTo>
                  <a:pt x="211187" y="174725"/>
                </a:lnTo>
                <a:lnTo>
                  <a:pt x="210426" y="180644"/>
                </a:lnTo>
                <a:lnTo>
                  <a:pt x="209125" y="186971"/>
                </a:lnTo>
                <a:lnTo>
                  <a:pt x="207463" y="193570"/>
                </a:lnTo>
                <a:lnTo>
                  <a:pt x="206356" y="200351"/>
                </a:lnTo>
                <a:lnTo>
                  <a:pt x="205618" y="207253"/>
                </a:lnTo>
                <a:lnTo>
                  <a:pt x="205125" y="214235"/>
                </a:lnTo>
                <a:lnTo>
                  <a:pt x="204004" y="220478"/>
                </a:lnTo>
                <a:lnTo>
                  <a:pt x="202462" y="226227"/>
                </a:lnTo>
                <a:lnTo>
                  <a:pt x="200640" y="231647"/>
                </a:lnTo>
                <a:lnTo>
                  <a:pt x="197838" y="236848"/>
                </a:lnTo>
                <a:lnTo>
                  <a:pt x="194383" y="241903"/>
                </a:lnTo>
                <a:lnTo>
                  <a:pt x="190492" y="246860"/>
                </a:lnTo>
                <a:lnTo>
                  <a:pt x="186310" y="251753"/>
                </a:lnTo>
                <a:lnTo>
                  <a:pt x="181935" y="256602"/>
                </a:lnTo>
                <a:lnTo>
                  <a:pt x="177431" y="261422"/>
                </a:lnTo>
                <a:lnTo>
                  <a:pt x="173634" y="266223"/>
                </a:lnTo>
                <a:lnTo>
                  <a:pt x="167299" y="275791"/>
                </a:lnTo>
                <a:lnTo>
                  <a:pt x="163705" y="280565"/>
                </a:lnTo>
                <a:lnTo>
                  <a:pt x="159721" y="285335"/>
                </a:lnTo>
                <a:lnTo>
                  <a:pt x="151855" y="294074"/>
                </a:lnTo>
                <a:lnTo>
                  <a:pt x="145713" y="300604"/>
                </a:lnTo>
                <a:lnTo>
                  <a:pt x="142170" y="303457"/>
                </a:lnTo>
                <a:lnTo>
                  <a:pt x="138221" y="306153"/>
                </a:lnTo>
                <a:lnTo>
                  <a:pt x="134001" y="308744"/>
                </a:lnTo>
                <a:lnTo>
                  <a:pt x="129599" y="311264"/>
                </a:lnTo>
                <a:lnTo>
                  <a:pt x="120476" y="316182"/>
                </a:lnTo>
                <a:lnTo>
                  <a:pt x="116614" y="317811"/>
                </a:lnTo>
                <a:lnTo>
                  <a:pt x="110207" y="319621"/>
                </a:lnTo>
                <a:lnTo>
                  <a:pt x="106593" y="320104"/>
                </a:lnTo>
                <a:lnTo>
                  <a:pt x="102597" y="320425"/>
                </a:lnTo>
                <a:lnTo>
                  <a:pt x="98345" y="320640"/>
                </a:lnTo>
                <a:lnTo>
                  <a:pt x="89387" y="320878"/>
                </a:lnTo>
                <a:lnTo>
                  <a:pt x="84776" y="320942"/>
                </a:lnTo>
                <a:lnTo>
                  <a:pt x="80908" y="320190"/>
                </a:lnTo>
                <a:lnTo>
                  <a:pt x="74494" y="317239"/>
                </a:lnTo>
                <a:lnTo>
                  <a:pt x="70878" y="316134"/>
                </a:lnTo>
                <a:lnTo>
                  <a:pt x="66880" y="315398"/>
                </a:lnTo>
                <a:lnTo>
                  <a:pt x="62628" y="314907"/>
                </a:lnTo>
                <a:lnTo>
                  <a:pt x="58999" y="313786"/>
                </a:lnTo>
                <a:lnTo>
                  <a:pt x="52850" y="310423"/>
                </a:lnTo>
                <a:lnTo>
                  <a:pt x="50893" y="308416"/>
                </a:lnTo>
                <a:lnTo>
                  <a:pt x="49588" y="306283"/>
                </a:lnTo>
                <a:lnTo>
                  <a:pt x="48718" y="304068"/>
                </a:lnTo>
                <a:lnTo>
                  <a:pt x="45635" y="299490"/>
                </a:lnTo>
                <a:lnTo>
                  <a:pt x="43702" y="297158"/>
                </a:lnTo>
                <a:lnTo>
                  <a:pt x="42413" y="294016"/>
                </a:lnTo>
                <a:lnTo>
                  <a:pt x="40981" y="286291"/>
                </a:lnTo>
                <a:lnTo>
                  <a:pt x="40174" y="276809"/>
                </a:lnTo>
                <a:lnTo>
                  <a:pt x="39835" y="271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1"/>
          <p:cNvSpPr/>
          <p:nvPr/>
        </p:nvSpPr>
        <p:spPr>
          <a:xfrm>
            <a:off x="2807493" y="1778794"/>
            <a:ext cx="150020" cy="7144"/>
          </a:xfrm>
          <a:custGeom>
            <a:avLst/>
            <a:gdLst/>
            <a:ahLst/>
            <a:cxnLst/>
            <a:rect l="0" t="0" r="0" b="0"/>
            <a:pathLst>
              <a:path w="150020" h="7144">
                <a:moveTo>
                  <a:pt x="0" y="7143"/>
                </a:moveTo>
                <a:lnTo>
                  <a:pt x="23911" y="7143"/>
                </a:lnTo>
                <a:lnTo>
                  <a:pt x="27847" y="6349"/>
                </a:lnTo>
                <a:lnTo>
                  <a:pt x="32852" y="5026"/>
                </a:lnTo>
                <a:lnTo>
                  <a:pt x="38570" y="3351"/>
                </a:lnTo>
                <a:lnTo>
                  <a:pt x="43970" y="2234"/>
                </a:lnTo>
                <a:lnTo>
                  <a:pt x="49157" y="1489"/>
                </a:lnTo>
                <a:lnTo>
                  <a:pt x="54203" y="992"/>
                </a:lnTo>
                <a:lnTo>
                  <a:pt x="59154" y="661"/>
                </a:lnTo>
                <a:lnTo>
                  <a:pt x="64042" y="441"/>
                </a:lnTo>
                <a:lnTo>
                  <a:pt x="73707" y="195"/>
                </a:lnTo>
                <a:lnTo>
                  <a:pt x="128192" y="0"/>
                </a:lnTo>
                <a:lnTo>
                  <a:pt x="131499" y="793"/>
                </a:lnTo>
                <a:lnTo>
                  <a:pt x="134497" y="2116"/>
                </a:lnTo>
                <a:lnTo>
                  <a:pt x="141221" y="6150"/>
                </a:lnTo>
                <a:lnTo>
                  <a:pt x="142566" y="6481"/>
                </a:lnTo>
                <a:lnTo>
                  <a:pt x="144257" y="6702"/>
                </a:lnTo>
                <a:lnTo>
                  <a:pt x="150019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2"/>
          <p:cNvSpPr/>
          <p:nvPr/>
        </p:nvSpPr>
        <p:spPr>
          <a:xfrm>
            <a:off x="2807493" y="1871662"/>
            <a:ext cx="164308" cy="14289"/>
          </a:xfrm>
          <a:custGeom>
            <a:avLst/>
            <a:gdLst/>
            <a:ahLst/>
            <a:cxnLst/>
            <a:rect l="0" t="0" r="0" b="0"/>
            <a:pathLst>
              <a:path w="164308" h="14289">
                <a:moveTo>
                  <a:pt x="0" y="14288"/>
                </a:moveTo>
                <a:lnTo>
                  <a:pt x="27703" y="14288"/>
                </a:lnTo>
                <a:lnTo>
                  <a:pt x="31963" y="13494"/>
                </a:lnTo>
                <a:lnTo>
                  <a:pt x="36390" y="12171"/>
                </a:lnTo>
                <a:lnTo>
                  <a:pt x="40929" y="10495"/>
                </a:lnTo>
                <a:lnTo>
                  <a:pt x="46336" y="9378"/>
                </a:lnTo>
                <a:lnTo>
                  <a:pt x="52322" y="8633"/>
                </a:lnTo>
                <a:lnTo>
                  <a:pt x="58694" y="8137"/>
                </a:lnTo>
                <a:lnTo>
                  <a:pt x="64529" y="7806"/>
                </a:lnTo>
                <a:lnTo>
                  <a:pt x="75247" y="7438"/>
                </a:lnTo>
                <a:lnTo>
                  <a:pt x="80327" y="6546"/>
                </a:lnTo>
                <a:lnTo>
                  <a:pt x="85301" y="5158"/>
                </a:lnTo>
                <a:lnTo>
                  <a:pt x="90205" y="3439"/>
                </a:lnTo>
                <a:lnTo>
                  <a:pt x="95856" y="2292"/>
                </a:lnTo>
                <a:lnTo>
                  <a:pt x="102004" y="1528"/>
                </a:lnTo>
                <a:lnTo>
                  <a:pt x="108484" y="1019"/>
                </a:lnTo>
                <a:lnTo>
                  <a:pt x="114391" y="679"/>
                </a:lnTo>
                <a:lnTo>
                  <a:pt x="125189" y="302"/>
                </a:lnTo>
                <a:lnTo>
                  <a:pt x="147768" y="40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3"/>
          <p:cNvSpPr/>
          <p:nvPr/>
        </p:nvSpPr>
        <p:spPr>
          <a:xfrm>
            <a:off x="3121855" y="1700238"/>
            <a:ext cx="235279" cy="285716"/>
          </a:xfrm>
          <a:custGeom>
            <a:avLst/>
            <a:gdLst/>
            <a:ahLst/>
            <a:cxnLst/>
            <a:rect l="0" t="0" r="0" b="0"/>
            <a:pathLst>
              <a:path w="235279" h="285716">
                <a:moveTo>
                  <a:pt x="207132" y="7118"/>
                </a:moveTo>
                <a:lnTo>
                  <a:pt x="200282" y="7118"/>
                </a:lnTo>
                <a:lnTo>
                  <a:pt x="196283" y="3325"/>
                </a:lnTo>
                <a:lnTo>
                  <a:pt x="194343" y="2208"/>
                </a:lnTo>
                <a:lnTo>
                  <a:pt x="186996" y="268"/>
                </a:lnTo>
                <a:lnTo>
                  <a:pt x="182292" y="61"/>
                </a:lnTo>
                <a:lnTo>
                  <a:pt x="172079" y="0"/>
                </a:lnTo>
                <a:lnTo>
                  <a:pt x="168682" y="785"/>
                </a:lnTo>
                <a:lnTo>
                  <a:pt x="162791" y="3774"/>
                </a:lnTo>
                <a:lnTo>
                  <a:pt x="158521" y="4889"/>
                </a:lnTo>
                <a:lnTo>
                  <a:pt x="153294" y="5632"/>
                </a:lnTo>
                <a:lnTo>
                  <a:pt x="147428" y="6127"/>
                </a:lnTo>
                <a:lnTo>
                  <a:pt x="141929" y="7251"/>
                </a:lnTo>
                <a:lnTo>
                  <a:pt x="136676" y="8794"/>
                </a:lnTo>
                <a:lnTo>
                  <a:pt x="131586" y="10617"/>
                </a:lnTo>
                <a:lnTo>
                  <a:pt x="125812" y="11832"/>
                </a:lnTo>
                <a:lnTo>
                  <a:pt x="119581" y="12642"/>
                </a:lnTo>
                <a:lnTo>
                  <a:pt x="113046" y="13182"/>
                </a:lnTo>
                <a:lnTo>
                  <a:pt x="107102" y="14335"/>
                </a:lnTo>
                <a:lnTo>
                  <a:pt x="101552" y="15898"/>
                </a:lnTo>
                <a:lnTo>
                  <a:pt x="96264" y="17734"/>
                </a:lnTo>
                <a:lnTo>
                  <a:pt x="90357" y="18958"/>
                </a:lnTo>
                <a:lnTo>
                  <a:pt x="84039" y="19774"/>
                </a:lnTo>
                <a:lnTo>
                  <a:pt x="72255" y="20680"/>
                </a:lnTo>
                <a:lnTo>
                  <a:pt x="64372" y="21083"/>
                </a:lnTo>
                <a:lnTo>
                  <a:pt x="53989" y="21262"/>
                </a:lnTo>
                <a:lnTo>
                  <a:pt x="87" y="21405"/>
                </a:lnTo>
                <a:lnTo>
                  <a:pt x="0" y="25198"/>
                </a:lnTo>
                <a:lnTo>
                  <a:pt x="782" y="26315"/>
                </a:lnTo>
                <a:lnTo>
                  <a:pt x="2096" y="27060"/>
                </a:lnTo>
                <a:lnTo>
                  <a:pt x="3767" y="27556"/>
                </a:lnTo>
                <a:lnTo>
                  <a:pt x="4880" y="28681"/>
                </a:lnTo>
                <a:lnTo>
                  <a:pt x="5622" y="30224"/>
                </a:lnTo>
                <a:lnTo>
                  <a:pt x="6117" y="32047"/>
                </a:lnTo>
                <a:lnTo>
                  <a:pt x="8784" y="36189"/>
                </a:lnTo>
                <a:lnTo>
                  <a:pt x="10606" y="38405"/>
                </a:lnTo>
                <a:lnTo>
                  <a:pt x="11821" y="40676"/>
                </a:lnTo>
                <a:lnTo>
                  <a:pt x="13171" y="45316"/>
                </a:lnTo>
                <a:lnTo>
                  <a:pt x="13771" y="52141"/>
                </a:lnTo>
                <a:lnTo>
                  <a:pt x="13931" y="56183"/>
                </a:lnTo>
                <a:lnTo>
                  <a:pt x="16225" y="64908"/>
                </a:lnTo>
                <a:lnTo>
                  <a:pt x="19097" y="73283"/>
                </a:lnTo>
                <a:lnTo>
                  <a:pt x="20373" y="79652"/>
                </a:lnTo>
                <a:lnTo>
                  <a:pt x="20941" y="87245"/>
                </a:lnTo>
                <a:lnTo>
                  <a:pt x="21193" y="95911"/>
                </a:lnTo>
                <a:lnTo>
                  <a:pt x="21389" y="133195"/>
                </a:lnTo>
                <a:lnTo>
                  <a:pt x="21395" y="162771"/>
                </a:lnTo>
                <a:lnTo>
                  <a:pt x="19278" y="165726"/>
                </a:lnTo>
                <a:lnTo>
                  <a:pt x="17602" y="167626"/>
                </a:lnTo>
                <a:lnTo>
                  <a:pt x="17279" y="168892"/>
                </a:lnTo>
                <a:lnTo>
                  <a:pt x="17857" y="169736"/>
                </a:lnTo>
                <a:lnTo>
                  <a:pt x="21187" y="171325"/>
                </a:lnTo>
                <a:lnTo>
                  <a:pt x="21333" y="167603"/>
                </a:lnTo>
                <a:lnTo>
                  <a:pt x="22147" y="166495"/>
                </a:lnTo>
                <a:lnTo>
                  <a:pt x="23484" y="165757"/>
                </a:lnTo>
                <a:lnTo>
                  <a:pt x="25169" y="165264"/>
                </a:lnTo>
                <a:lnTo>
                  <a:pt x="29157" y="162601"/>
                </a:lnTo>
                <a:lnTo>
                  <a:pt x="34370" y="158772"/>
                </a:lnTo>
                <a:lnTo>
                  <a:pt x="37982" y="156639"/>
                </a:lnTo>
                <a:lnTo>
                  <a:pt x="41978" y="154423"/>
                </a:lnTo>
                <a:lnTo>
                  <a:pt x="50651" y="149845"/>
                </a:lnTo>
                <a:lnTo>
                  <a:pt x="55186" y="147513"/>
                </a:lnTo>
                <a:lnTo>
                  <a:pt x="60591" y="145959"/>
                </a:lnTo>
                <a:lnTo>
                  <a:pt x="66576" y="144922"/>
                </a:lnTo>
                <a:lnTo>
                  <a:pt x="72946" y="144231"/>
                </a:lnTo>
                <a:lnTo>
                  <a:pt x="78781" y="142977"/>
                </a:lnTo>
                <a:lnTo>
                  <a:pt x="84258" y="141346"/>
                </a:lnTo>
                <a:lnTo>
                  <a:pt x="89498" y="139466"/>
                </a:lnTo>
                <a:lnTo>
                  <a:pt x="94578" y="137419"/>
                </a:lnTo>
                <a:lnTo>
                  <a:pt x="99552" y="135260"/>
                </a:lnTo>
                <a:lnTo>
                  <a:pt x="104456" y="133027"/>
                </a:lnTo>
                <a:lnTo>
                  <a:pt x="110106" y="131539"/>
                </a:lnTo>
                <a:lnTo>
                  <a:pt x="116255" y="130546"/>
                </a:lnTo>
                <a:lnTo>
                  <a:pt x="122734" y="129885"/>
                </a:lnTo>
                <a:lnTo>
                  <a:pt x="128642" y="129444"/>
                </a:lnTo>
                <a:lnTo>
                  <a:pt x="134168" y="129150"/>
                </a:lnTo>
                <a:lnTo>
                  <a:pt x="139439" y="128954"/>
                </a:lnTo>
                <a:lnTo>
                  <a:pt x="158235" y="128678"/>
                </a:lnTo>
                <a:lnTo>
                  <a:pt x="164215" y="129433"/>
                </a:lnTo>
                <a:lnTo>
                  <a:pt x="169790" y="130730"/>
                </a:lnTo>
                <a:lnTo>
                  <a:pt x="175094" y="132388"/>
                </a:lnTo>
                <a:lnTo>
                  <a:pt x="180217" y="134288"/>
                </a:lnTo>
                <a:lnTo>
                  <a:pt x="185220" y="136348"/>
                </a:lnTo>
                <a:lnTo>
                  <a:pt x="190143" y="138515"/>
                </a:lnTo>
                <a:lnTo>
                  <a:pt x="199846" y="143039"/>
                </a:lnTo>
                <a:lnTo>
                  <a:pt x="204656" y="145357"/>
                </a:lnTo>
                <a:lnTo>
                  <a:pt x="208656" y="147696"/>
                </a:lnTo>
                <a:lnTo>
                  <a:pt x="215218" y="152412"/>
                </a:lnTo>
                <a:lnTo>
                  <a:pt x="220780" y="159270"/>
                </a:lnTo>
                <a:lnTo>
                  <a:pt x="225898" y="166816"/>
                </a:lnTo>
                <a:lnTo>
                  <a:pt x="230818" y="172816"/>
                </a:lnTo>
                <a:lnTo>
                  <a:pt x="232448" y="176321"/>
                </a:lnTo>
                <a:lnTo>
                  <a:pt x="234259" y="184448"/>
                </a:lnTo>
                <a:lnTo>
                  <a:pt x="235063" y="193352"/>
                </a:lnTo>
                <a:lnTo>
                  <a:pt x="235278" y="197949"/>
                </a:lnTo>
                <a:lnTo>
                  <a:pt x="234627" y="201807"/>
                </a:lnTo>
                <a:lnTo>
                  <a:pt x="231787" y="208211"/>
                </a:lnTo>
                <a:lnTo>
                  <a:pt x="225726" y="220071"/>
                </a:lnTo>
                <a:lnTo>
                  <a:pt x="221217" y="226912"/>
                </a:lnTo>
                <a:lnTo>
                  <a:pt x="215773" y="233391"/>
                </a:lnTo>
                <a:lnTo>
                  <a:pt x="208062" y="241563"/>
                </a:lnTo>
                <a:lnTo>
                  <a:pt x="198588" y="251296"/>
                </a:lnTo>
                <a:lnTo>
                  <a:pt x="194292" y="254041"/>
                </a:lnTo>
                <a:lnTo>
                  <a:pt x="189047" y="256665"/>
                </a:lnTo>
                <a:lnTo>
                  <a:pt x="183169" y="259207"/>
                </a:lnTo>
                <a:lnTo>
                  <a:pt x="176869" y="261696"/>
                </a:lnTo>
                <a:lnTo>
                  <a:pt x="163520" y="266578"/>
                </a:lnTo>
                <a:lnTo>
                  <a:pt x="157420" y="268991"/>
                </a:lnTo>
                <a:lnTo>
                  <a:pt x="151765" y="271394"/>
                </a:lnTo>
                <a:lnTo>
                  <a:pt x="146409" y="273789"/>
                </a:lnTo>
                <a:lnTo>
                  <a:pt x="140456" y="275386"/>
                </a:lnTo>
                <a:lnTo>
                  <a:pt x="134106" y="276451"/>
                </a:lnTo>
                <a:lnTo>
                  <a:pt x="127492" y="277161"/>
                </a:lnTo>
                <a:lnTo>
                  <a:pt x="120701" y="278428"/>
                </a:lnTo>
                <a:lnTo>
                  <a:pt x="113793" y="280066"/>
                </a:lnTo>
                <a:lnTo>
                  <a:pt x="106806" y="281952"/>
                </a:lnTo>
                <a:lnTo>
                  <a:pt x="100560" y="283209"/>
                </a:lnTo>
                <a:lnTo>
                  <a:pt x="94809" y="284048"/>
                </a:lnTo>
                <a:lnTo>
                  <a:pt x="89388" y="284606"/>
                </a:lnTo>
                <a:lnTo>
                  <a:pt x="84186" y="284979"/>
                </a:lnTo>
                <a:lnTo>
                  <a:pt x="79130" y="285227"/>
                </a:lnTo>
                <a:lnTo>
                  <a:pt x="69280" y="285503"/>
                </a:lnTo>
                <a:lnTo>
                  <a:pt x="34722" y="285715"/>
                </a:lnTo>
                <a:lnTo>
                  <a:pt x="31867" y="284925"/>
                </a:lnTo>
                <a:lnTo>
                  <a:pt x="24850" y="280813"/>
                </a:lnTo>
                <a:lnTo>
                  <a:pt x="22930" y="279573"/>
                </a:lnTo>
                <a:lnTo>
                  <a:pt x="19960" y="279021"/>
                </a:lnTo>
                <a:lnTo>
                  <a:pt x="15379" y="278667"/>
                </a:lnTo>
                <a:lnTo>
                  <a:pt x="8199" y="272437"/>
                </a:lnTo>
                <a:lnTo>
                  <a:pt x="7107" y="2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4"/>
          <p:cNvSpPr/>
          <p:nvPr/>
        </p:nvSpPr>
        <p:spPr>
          <a:xfrm>
            <a:off x="3471977" y="1700212"/>
            <a:ext cx="249578" cy="271464"/>
          </a:xfrm>
          <a:custGeom>
            <a:avLst/>
            <a:gdLst/>
            <a:ahLst/>
            <a:cxnLst/>
            <a:rect l="0" t="0" r="0" b="0"/>
            <a:pathLst>
              <a:path w="249578" h="271464">
                <a:moveTo>
                  <a:pt x="57035" y="0"/>
                </a:moveTo>
                <a:lnTo>
                  <a:pt x="53243" y="0"/>
                </a:lnTo>
                <a:lnTo>
                  <a:pt x="52126" y="794"/>
                </a:lnTo>
                <a:lnTo>
                  <a:pt x="51381" y="2117"/>
                </a:lnTo>
                <a:lnTo>
                  <a:pt x="50884" y="3792"/>
                </a:lnTo>
                <a:lnTo>
                  <a:pt x="48216" y="7771"/>
                </a:lnTo>
                <a:lnTo>
                  <a:pt x="41111" y="15832"/>
                </a:lnTo>
                <a:lnTo>
                  <a:pt x="39276" y="17699"/>
                </a:lnTo>
                <a:lnTo>
                  <a:pt x="38052" y="20530"/>
                </a:lnTo>
                <a:lnTo>
                  <a:pt x="36692" y="27910"/>
                </a:lnTo>
                <a:lnTo>
                  <a:pt x="33971" y="34365"/>
                </a:lnTo>
                <a:lnTo>
                  <a:pt x="30115" y="40673"/>
                </a:lnTo>
                <a:lnTo>
                  <a:pt x="25756" y="48769"/>
                </a:lnTo>
                <a:lnTo>
                  <a:pt x="23289" y="55542"/>
                </a:lnTo>
                <a:lnTo>
                  <a:pt x="21400" y="61991"/>
                </a:lnTo>
                <a:lnTo>
                  <a:pt x="17913" y="70150"/>
                </a:lnTo>
                <a:lnTo>
                  <a:pt x="15835" y="76951"/>
                </a:lnTo>
                <a:lnTo>
                  <a:pt x="14118" y="83413"/>
                </a:lnTo>
                <a:lnTo>
                  <a:pt x="10709" y="91577"/>
                </a:lnTo>
                <a:lnTo>
                  <a:pt x="6548" y="100497"/>
                </a:lnTo>
                <a:lnTo>
                  <a:pt x="2846" y="108959"/>
                </a:lnTo>
                <a:lnTo>
                  <a:pt x="1201" y="115366"/>
                </a:lnTo>
                <a:lnTo>
                  <a:pt x="470" y="122976"/>
                </a:lnTo>
                <a:lnTo>
                  <a:pt x="275" y="127228"/>
                </a:lnTo>
                <a:lnTo>
                  <a:pt x="58" y="136185"/>
                </a:lnTo>
                <a:lnTo>
                  <a:pt x="0" y="140796"/>
                </a:lnTo>
                <a:lnTo>
                  <a:pt x="756" y="145458"/>
                </a:lnTo>
                <a:lnTo>
                  <a:pt x="2053" y="150153"/>
                </a:lnTo>
                <a:lnTo>
                  <a:pt x="3712" y="154871"/>
                </a:lnTo>
                <a:lnTo>
                  <a:pt x="4818" y="159604"/>
                </a:lnTo>
                <a:lnTo>
                  <a:pt x="5554" y="164346"/>
                </a:lnTo>
                <a:lnTo>
                  <a:pt x="6046" y="169095"/>
                </a:lnTo>
                <a:lnTo>
                  <a:pt x="7167" y="173849"/>
                </a:lnTo>
                <a:lnTo>
                  <a:pt x="8709" y="178606"/>
                </a:lnTo>
                <a:lnTo>
                  <a:pt x="10530" y="183364"/>
                </a:lnTo>
                <a:lnTo>
                  <a:pt x="12554" y="190768"/>
                </a:lnTo>
                <a:lnTo>
                  <a:pt x="14247" y="197498"/>
                </a:lnTo>
                <a:lnTo>
                  <a:pt x="17645" y="205781"/>
                </a:lnTo>
                <a:lnTo>
                  <a:pt x="21801" y="212638"/>
                </a:lnTo>
                <a:lnTo>
                  <a:pt x="28604" y="220960"/>
                </a:lnTo>
                <a:lnTo>
                  <a:pt x="30937" y="223507"/>
                </a:lnTo>
                <a:lnTo>
                  <a:pt x="37763" y="228453"/>
                </a:lnTo>
                <a:lnTo>
                  <a:pt x="41806" y="230883"/>
                </a:lnTo>
                <a:lnTo>
                  <a:pt x="46088" y="233297"/>
                </a:lnTo>
                <a:lnTo>
                  <a:pt x="55080" y="238096"/>
                </a:lnTo>
                <a:lnTo>
                  <a:pt x="62252" y="240758"/>
                </a:lnTo>
                <a:lnTo>
                  <a:pt x="69672" y="242735"/>
                </a:lnTo>
                <a:lnTo>
                  <a:pt x="80908" y="246259"/>
                </a:lnTo>
                <a:lnTo>
                  <a:pt x="86444" y="247516"/>
                </a:lnTo>
                <a:lnTo>
                  <a:pt x="91722" y="248355"/>
                </a:lnTo>
                <a:lnTo>
                  <a:pt x="96829" y="248914"/>
                </a:lnTo>
                <a:lnTo>
                  <a:pt x="101820" y="249286"/>
                </a:lnTo>
                <a:lnTo>
                  <a:pt x="106736" y="249535"/>
                </a:lnTo>
                <a:lnTo>
                  <a:pt x="116431" y="249811"/>
                </a:lnTo>
                <a:lnTo>
                  <a:pt x="149896" y="250018"/>
                </a:lnTo>
                <a:lnTo>
                  <a:pt x="154661" y="250023"/>
                </a:lnTo>
                <a:lnTo>
                  <a:pt x="159425" y="249232"/>
                </a:lnTo>
                <a:lnTo>
                  <a:pt x="164189" y="247911"/>
                </a:lnTo>
                <a:lnTo>
                  <a:pt x="168952" y="246236"/>
                </a:lnTo>
                <a:lnTo>
                  <a:pt x="176361" y="244376"/>
                </a:lnTo>
                <a:lnTo>
                  <a:pt x="183094" y="242755"/>
                </a:lnTo>
                <a:lnTo>
                  <a:pt x="187112" y="241212"/>
                </a:lnTo>
                <a:lnTo>
                  <a:pt x="191378" y="239389"/>
                </a:lnTo>
                <a:lnTo>
                  <a:pt x="200351" y="235247"/>
                </a:lnTo>
                <a:lnTo>
                  <a:pt x="204967" y="233032"/>
                </a:lnTo>
                <a:lnTo>
                  <a:pt x="212212" y="228453"/>
                </a:lnTo>
                <a:lnTo>
                  <a:pt x="218871" y="223772"/>
                </a:lnTo>
                <a:lnTo>
                  <a:pt x="222869" y="221413"/>
                </a:lnTo>
                <a:lnTo>
                  <a:pt x="227122" y="219046"/>
                </a:lnTo>
                <a:lnTo>
                  <a:pt x="233965" y="214300"/>
                </a:lnTo>
                <a:lnTo>
                  <a:pt x="236901" y="211923"/>
                </a:lnTo>
                <a:lnTo>
                  <a:pt x="238858" y="209544"/>
                </a:lnTo>
                <a:lnTo>
                  <a:pt x="240163" y="207165"/>
                </a:lnTo>
                <a:lnTo>
                  <a:pt x="241033" y="204785"/>
                </a:lnTo>
                <a:lnTo>
                  <a:pt x="244116" y="200024"/>
                </a:lnTo>
                <a:lnTo>
                  <a:pt x="246049" y="197643"/>
                </a:lnTo>
                <a:lnTo>
                  <a:pt x="247339" y="195262"/>
                </a:lnTo>
                <a:lnTo>
                  <a:pt x="248771" y="190500"/>
                </a:lnTo>
                <a:lnTo>
                  <a:pt x="249577" y="183356"/>
                </a:lnTo>
                <a:lnTo>
                  <a:pt x="248897" y="180975"/>
                </a:lnTo>
                <a:lnTo>
                  <a:pt x="244939" y="173831"/>
                </a:lnTo>
                <a:lnTo>
                  <a:pt x="243736" y="169069"/>
                </a:lnTo>
                <a:lnTo>
                  <a:pt x="241827" y="166688"/>
                </a:lnTo>
                <a:lnTo>
                  <a:pt x="235473" y="161925"/>
                </a:lnTo>
                <a:lnTo>
                  <a:pt x="230556" y="158574"/>
                </a:lnTo>
                <a:lnTo>
                  <a:pt x="225172" y="157790"/>
                </a:lnTo>
                <a:lnTo>
                  <a:pt x="218281" y="157441"/>
                </a:lnTo>
                <a:lnTo>
                  <a:pt x="212573" y="157286"/>
                </a:lnTo>
                <a:lnTo>
                  <a:pt x="187652" y="157173"/>
                </a:lnTo>
                <a:lnTo>
                  <a:pt x="183801" y="157963"/>
                </a:lnTo>
                <a:lnTo>
                  <a:pt x="177404" y="160958"/>
                </a:lnTo>
                <a:lnTo>
                  <a:pt x="171916" y="164935"/>
                </a:lnTo>
                <a:lnTo>
                  <a:pt x="164363" y="171636"/>
                </a:lnTo>
                <a:lnTo>
                  <a:pt x="158712" y="176295"/>
                </a:lnTo>
                <a:lnTo>
                  <a:pt x="154982" y="178649"/>
                </a:lnTo>
                <a:lnTo>
                  <a:pt x="147398" y="183381"/>
                </a:lnTo>
                <a:lnTo>
                  <a:pt x="141382" y="188130"/>
                </a:lnTo>
                <a:lnTo>
                  <a:pt x="136062" y="195003"/>
                </a:lnTo>
                <a:lnTo>
                  <a:pt x="131052" y="202555"/>
                </a:lnTo>
                <a:lnTo>
                  <a:pt x="126180" y="208558"/>
                </a:lnTo>
                <a:lnTo>
                  <a:pt x="121368" y="215988"/>
                </a:lnTo>
                <a:lnTo>
                  <a:pt x="117377" y="223788"/>
                </a:lnTo>
                <a:lnTo>
                  <a:pt x="115604" y="229901"/>
                </a:lnTo>
                <a:lnTo>
                  <a:pt x="112699" y="237380"/>
                </a:lnTo>
                <a:lnTo>
                  <a:pt x="109556" y="245202"/>
                </a:lnTo>
                <a:lnTo>
                  <a:pt x="108159" y="251325"/>
                </a:lnTo>
                <a:lnTo>
                  <a:pt x="105421" y="256692"/>
                </a:lnTo>
                <a:lnTo>
                  <a:pt x="100221" y="263872"/>
                </a:lnTo>
                <a:lnTo>
                  <a:pt x="99898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5"/>
          <p:cNvSpPr/>
          <p:nvPr/>
        </p:nvSpPr>
        <p:spPr>
          <a:xfrm>
            <a:off x="257269" y="1671637"/>
            <a:ext cx="71344" cy="178595"/>
          </a:xfrm>
          <a:custGeom>
            <a:avLst/>
            <a:gdLst/>
            <a:ahLst/>
            <a:cxnLst/>
            <a:rect l="0" t="0" r="0" b="0"/>
            <a:pathLst>
              <a:path w="71344" h="178595">
                <a:moveTo>
                  <a:pt x="14193" y="0"/>
                </a:moveTo>
                <a:lnTo>
                  <a:pt x="226" y="0"/>
                </a:lnTo>
                <a:lnTo>
                  <a:pt x="0" y="3792"/>
                </a:lnTo>
                <a:lnTo>
                  <a:pt x="762" y="4910"/>
                </a:lnTo>
                <a:lnTo>
                  <a:pt x="2064" y="5654"/>
                </a:lnTo>
                <a:lnTo>
                  <a:pt x="3726" y="6151"/>
                </a:lnTo>
                <a:lnTo>
                  <a:pt x="4834" y="7276"/>
                </a:lnTo>
                <a:lnTo>
                  <a:pt x="5572" y="8819"/>
                </a:lnTo>
                <a:lnTo>
                  <a:pt x="6065" y="10642"/>
                </a:lnTo>
                <a:lnTo>
                  <a:pt x="7187" y="12651"/>
                </a:lnTo>
                <a:lnTo>
                  <a:pt x="8728" y="14784"/>
                </a:lnTo>
                <a:lnTo>
                  <a:pt x="10550" y="17000"/>
                </a:lnTo>
                <a:lnTo>
                  <a:pt x="12558" y="19271"/>
                </a:lnTo>
                <a:lnTo>
                  <a:pt x="16906" y="23911"/>
                </a:lnTo>
                <a:lnTo>
                  <a:pt x="18383" y="27053"/>
                </a:lnTo>
                <a:lnTo>
                  <a:pt x="19367" y="30735"/>
                </a:lnTo>
                <a:lnTo>
                  <a:pt x="20024" y="34778"/>
                </a:lnTo>
                <a:lnTo>
                  <a:pt x="21255" y="38266"/>
                </a:lnTo>
                <a:lnTo>
                  <a:pt x="22870" y="41386"/>
                </a:lnTo>
                <a:lnTo>
                  <a:pt x="24740" y="44260"/>
                </a:lnTo>
                <a:lnTo>
                  <a:pt x="25987" y="47763"/>
                </a:lnTo>
                <a:lnTo>
                  <a:pt x="26818" y="51685"/>
                </a:lnTo>
                <a:lnTo>
                  <a:pt x="27372" y="55888"/>
                </a:lnTo>
                <a:lnTo>
                  <a:pt x="27742" y="60278"/>
                </a:lnTo>
                <a:lnTo>
                  <a:pt x="27988" y="64791"/>
                </a:lnTo>
                <a:lnTo>
                  <a:pt x="28335" y="76612"/>
                </a:lnTo>
                <a:lnTo>
                  <a:pt x="28383" y="79650"/>
                </a:lnTo>
                <a:lnTo>
                  <a:pt x="29209" y="83262"/>
                </a:lnTo>
                <a:lnTo>
                  <a:pt x="30554" y="87258"/>
                </a:lnTo>
                <a:lnTo>
                  <a:pt x="32244" y="91510"/>
                </a:lnTo>
                <a:lnTo>
                  <a:pt x="34165" y="95932"/>
                </a:lnTo>
                <a:lnTo>
                  <a:pt x="38415" y="105078"/>
                </a:lnTo>
                <a:lnTo>
                  <a:pt x="40660" y="108946"/>
                </a:lnTo>
                <a:lnTo>
                  <a:pt x="42950" y="112318"/>
                </a:lnTo>
                <a:lnTo>
                  <a:pt x="45271" y="115360"/>
                </a:lnTo>
                <a:lnTo>
                  <a:pt x="46818" y="118975"/>
                </a:lnTo>
                <a:lnTo>
                  <a:pt x="47849" y="122973"/>
                </a:lnTo>
                <a:lnTo>
                  <a:pt x="48537" y="127226"/>
                </a:lnTo>
                <a:lnTo>
                  <a:pt x="49789" y="130855"/>
                </a:lnTo>
                <a:lnTo>
                  <a:pt x="51417" y="134068"/>
                </a:lnTo>
                <a:lnTo>
                  <a:pt x="53297" y="137004"/>
                </a:lnTo>
                <a:lnTo>
                  <a:pt x="55343" y="139754"/>
                </a:lnTo>
                <a:lnTo>
                  <a:pt x="57502" y="142382"/>
                </a:lnTo>
                <a:lnTo>
                  <a:pt x="59734" y="144928"/>
                </a:lnTo>
                <a:lnTo>
                  <a:pt x="61223" y="148212"/>
                </a:lnTo>
                <a:lnTo>
                  <a:pt x="62215" y="151989"/>
                </a:lnTo>
                <a:lnTo>
                  <a:pt x="63807" y="161873"/>
                </a:lnTo>
                <a:lnTo>
                  <a:pt x="64732" y="163478"/>
                </a:lnTo>
                <a:lnTo>
                  <a:pt x="66142" y="165342"/>
                </a:lnTo>
                <a:lnTo>
                  <a:pt x="67875" y="167378"/>
                </a:lnTo>
                <a:lnTo>
                  <a:pt x="68238" y="169529"/>
                </a:lnTo>
                <a:lnTo>
                  <a:pt x="67685" y="171757"/>
                </a:lnTo>
                <a:lnTo>
                  <a:pt x="66523" y="174036"/>
                </a:lnTo>
                <a:lnTo>
                  <a:pt x="66542" y="175555"/>
                </a:lnTo>
                <a:lnTo>
                  <a:pt x="67349" y="176568"/>
                </a:lnTo>
                <a:lnTo>
                  <a:pt x="7134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6"/>
          <p:cNvSpPr/>
          <p:nvPr/>
        </p:nvSpPr>
        <p:spPr>
          <a:xfrm>
            <a:off x="221456" y="1750218"/>
            <a:ext cx="221457" cy="21430"/>
          </a:xfrm>
          <a:custGeom>
            <a:avLst/>
            <a:gdLst/>
            <a:ahLst/>
            <a:cxnLst/>
            <a:rect l="0" t="0" r="0" b="0"/>
            <a:pathLst>
              <a:path w="221457" h="21430">
                <a:moveTo>
                  <a:pt x="0" y="14288"/>
                </a:moveTo>
                <a:lnTo>
                  <a:pt x="0" y="20439"/>
                </a:lnTo>
                <a:lnTo>
                  <a:pt x="794" y="20770"/>
                </a:lnTo>
                <a:lnTo>
                  <a:pt x="5703" y="21235"/>
                </a:lnTo>
                <a:lnTo>
                  <a:pt x="12185" y="21373"/>
                </a:lnTo>
                <a:lnTo>
                  <a:pt x="40910" y="21429"/>
                </a:lnTo>
                <a:lnTo>
                  <a:pt x="45529" y="20636"/>
                </a:lnTo>
                <a:lnTo>
                  <a:pt x="50197" y="19314"/>
                </a:lnTo>
                <a:lnTo>
                  <a:pt x="54896" y="17639"/>
                </a:lnTo>
                <a:lnTo>
                  <a:pt x="60409" y="16522"/>
                </a:lnTo>
                <a:lnTo>
                  <a:pt x="66467" y="15777"/>
                </a:lnTo>
                <a:lnTo>
                  <a:pt x="72886" y="15281"/>
                </a:lnTo>
                <a:lnTo>
                  <a:pt x="79547" y="14950"/>
                </a:lnTo>
                <a:lnTo>
                  <a:pt x="93298" y="14582"/>
                </a:lnTo>
                <a:lnTo>
                  <a:pt x="100298" y="13690"/>
                </a:lnTo>
                <a:lnTo>
                  <a:pt x="107347" y="12302"/>
                </a:lnTo>
                <a:lnTo>
                  <a:pt x="114427" y="10583"/>
                </a:lnTo>
                <a:lnTo>
                  <a:pt x="120735" y="9436"/>
                </a:lnTo>
                <a:lnTo>
                  <a:pt x="126527" y="8672"/>
                </a:lnTo>
                <a:lnTo>
                  <a:pt x="131976" y="8163"/>
                </a:lnTo>
                <a:lnTo>
                  <a:pt x="137990" y="7823"/>
                </a:lnTo>
                <a:lnTo>
                  <a:pt x="151023" y="7446"/>
                </a:lnTo>
                <a:lnTo>
                  <a:pt x="157038" y="6552"/>
                </a:lnTo>
                <a:lnTo>
                  <a:pt x="162636" y="5162"/>
                </a:lnTo>
                <a:lnTo>
                  <a:pt x="167955" y="3441"/>
                </a:lnTo>
                <a:lnTo>
                  <a:pt x="173882" y="2294"/>
                </a:lnTo>
                <a:lnTo>
                  <a:pt x="180215" y="1530"/>
                </a:lnTo>
                <a:lnTo>
                  <a:pt x="192014" y="680"/>
                </a:lnTo>
                <a:lnTo>
                  <a:pt x="199904" y="302"/>
                </a:lnTo>
                <a:lnTo>
                  <a:pt x="208173" y="135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7"/>
          <p:cNvSpPr/>
          <p:nvPr/>
        </p:nvSpPr>
        <p:spPr>
          <a:xfrm>
            <a:off x="350043" y="2071687"/>
            <a:ext cx="3636170" cy="157164"/>
          </a:xfrm>
          <a:custGeom>
            <a:avLst/>
            <a:gdLst/>
            <a:ahLst/>
            <a:cxnLst/>
            <a:rect l="0" t="0" r="0" b="0"/>
            <a:pathLst>
              <a:path w="3636170" h="157164">
                <a:moveTo>
                  <a:pt x="0" y="21431"/>
                </a:moveTo>
                <a:lnTo>
                  <a:pt x="6850" y="14582"/>
                </a:lnTo>
                <a:lnTo>
                  <a:pt x="114658" y="14288"/>
                </a:lnTo>
                <a:lnTo>
                  <a:pt x="143740" y="13494"/>
                </a:lnTo>
                <a:lnTo>
                  <a:pt x="179235" y="8633"/>
                </a:lnTo>
                <a:lnTo>
                  <a:pt x="264336" y="5066"/>
                </a:lnTo>
                <a:lnTo>
                  <a:pt x="311946" y="667"/>
                </a:lnTo>
                <a:lnTo>
                  <a:pt x="416719" y="8"/>
                </a:lnTo>
                <a:lnTo>
                  <a:pt x="554868" y="0"/>
                </a:lnTo>
                <a:lnTo>
                  <a:pt x="614368" y="5654"/>
                </a:lnTo>
                <a:lnTo>
                  <a:pt x="721519" y="7105"/>
                </a:lnTo>
                <a:lnTo>
                  <a:pt x="828160" y="7936"/>
                </a:lnTo>
                <a:lnTo>
                  <a:pt x="880226" y="12798"/>
                </a:lnTo>
                <a:lnTo>
                  <a:pt x="964542" y="16273"/>
                </a:lnTo>
                <a:lnTo>
                  <a:pt x="1017791" y="20413"/>
                </a:lnTo>
                <a:lnTo>
                  <a:pt x="1072230" y="26140"/>
                </a:lnTo>
                <a:lnTo>
                  <a:pt x="1128845" y="30211"/>
                </a:lnTo>
                <a:lnTo>
                  <a:pt x="1182096" y="34631"/>
                </a:lnTo>
                <a:lnTo>
                  <a:pt x="1222582" y="39189"/>
                </a:lnTo>
                <a:lnTo>
                  <a:pt x="1264740" y="45566"/>
                </a:lnTo>
                <a:lnTo>
                  <a:pt x="1353987" y="53409"/>
                </a:lnTo>
                <a:lnTo>
                  <a:pt x="1413806" y="57205"/>
                </a:lnTo>
                <a:lnTo>
                  <a:pt x="1457924" y="61841"/>
                </a:lnTo>
                <a:lnTo>
                  <a:pt x="1566145" y="66267"/>
                </a:lnTo>
                <a:lnTo>
                  <a:pt x="1631485" y="70416"/>
                </a:lnTo>
                <a:lnTo>
                  <a:pt x="1693781" y="76145"/>
                </a:lnTo>
                <a:lnTo>
                  <a:pt x="1797384" y="79161"/>
                </a:lnTo>
                <a:lnTo>
                  <a:pt x="1848508" y="83427"/>
                </a:lnTo>
                <a:lnTo>
                  <a:pt x="1920152" y="87388"/>
                </a:lnTo>
                <a:lnTo>
                  <a:pt x="1988045" y="91786"/>
                </a:lnTo>
                <a:lnTo>
                  <a:pt x="2059869" y="97564"/>
                </a:lnTo>
                <a:lnTo>
                  <a:pt x="2128385" y="101646"/>
                </a:lnTo>
                <a:lnTo>
                  <a:pt x="2195423" y="106068"/>
                </a:lnTo>
                <a:lnTo>
                  <a:pt x="2267080" y="111851"/>
                </a:lnTo>
                <a:lnTo>
                  <a:pt x="2335562" y="115933"/>
                </a:lnTo>
                <a:lnTo>
                  <a:pt x="2424995" y="120718"/>
                </a:lnTo>
                <a:lnTo>
                  <a:pt x="2515687" y="125141"/>
                </a:lnTo>
                <a:lnTo>
                  <a:pt x="2626823" y="128285"/>
                </a:lnTo>
                <a:lnTo>
                  <a:pt x="2721809" y="130664"/>
                </a:lnTo>
                <a:lnTo>
                  <a:pt x="2817024" y="135064"/>
                </a:lnTo>
                <a:lnTo>
                  <a:pt x="2912270" y="135643"/>
                </a:lnTo>
                <a:lnTo>
                  <a:pt x="2969419" y="139498"/>
                </a:lnTo>
                <a:lnTo>
                  <a:pt x="3064669" y="142430"/>
                </a:lnTo>
                <a:lnTo>
                  <a:pt x="3176852" y="144953"/>
                </a:lnTo>
                <a:lnTo>
                  <a:pt x="3266150" y="148558"/>
                </a:lnTo>
                <a:lnTo>
                  <a:pt x="3373634" y="145394"/>
                </a:lnTo>
                <a:lnTo>
                  <a:pt x="3480900" y="149838"/>
                </a:lnTo>
                <a:lnTo>
                  <a:pt x="3580314" y="152132"/>
                </a:lnTo>
                <a:lnTo>
                  <a:pt x="3622091" y="156868"/>
                </a:lnTo>
                <a:lnTo>
                  <a:pt x="3636169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8"/>
          <p:cNvSpPr/>
          <p:nvPr/>
        </p:nvSpPr>
        <p:spPr>
          <a:xfrm>
            <a:off x="2100264" y="2328862"/>
            <a:ext cx="28574" cy="292895"/>
          </a:xfrm>
          <a:custGeom>
            <a:avLst/>
            <a:gdLst/>
            <a:ahLst/>
            <a:cxnLst/>
            <a:rect l="0" t="0" r="0" b="0"/>
            <a:pathLst>
              <a:path w="28574" h="292895">
                <a:moveTo>
                  <a:pt x="14286" y="0"/>
                </a:moveTo>
                <a:lnTo>
                  <a:pt x="7229" y="0"/>
                </a:lnTo>
                <a:lnTo>
                  <a:pt x="7145" y="8819"/>
                </a:lnTo>
                <a:lnTo>
                  <a:pt x="7142" y="110661"/>
                </a:lnTo>
                <a:lnTo>
                  <a:pt x="6348" y="116636"/>
                </a:lnTo>
                <a:lnTo>
                  <a:pt x="5025" y="123001"/>
                </a:lnTo>
                <a:lnTo>
                  <a:pt x="3350" y="129626"/>
                </a:lnTo>
                <a:lnTo>
                  <a:pt x="2232" y="136423"/>
                </a:lnTo>
                <a:lnTo>
                  <a:pt x="1487" y="143337"/>
                </a:lnTo>
                <a:lnTo>
                  <a:pt x="991" y="150326"/>
                </a:lnTo>
                <a:lnTo>
                  <a:pt x="660" y="157368"/>
                </a:lnTo>
                <a:lnTo>
                  <a:pt x="292" y="171541"/>
                </a:lnTo>
                <a:lnTo>
                  <a:pt x="0" y="240383"/>
                </a:lnTo>
                <a:lnTo>
                  <a:pt x="793" y="245187"/>
                </a:lnTo>
                <a:lnTo>
                  <a:pt x="2116" y="249977"/>
                </a:lnTo>
                <a:lnTo>
                  <a:pt x="3791" y="254757"/>
                </a:lnTo>
                <a:lnTo>
                  <a:pt x="4908" y="258738"/>
                </a:lnTo>
                <a:lnTo>
                  <a:pt x="5652" y="262186"/>
                </a:lnTo>
                <a:lnTo>
                  <a:pt x="6149" y="265278"/>
                </a:lnTo>
                <a:lnTo>
                  <a:pt x="7274" y="268133"/>
                </a:lnTo>
                <a:lnTo>
                  <a:pt x="8817" y="270831"/>
                </a:lnTo>
                <a:lnTo>
                  <a:pt x="10640" y="273422"/>
                </a:lnTo>
                <a:lnTo>
                  <a:pt x="12649" y="275944"/>
                </a:lnTo>
                <a:lnTo>
                  <a:pt x="14782" y="278419"/>
                </a:lnTo>
                <a:lnTo>
                  <a:pt x="20116" y="284302"/>
                </a:lnTo>
                <a:lnTo>
                  <a:pt x="28573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9"/>
          <p:cNvSpPr/>
          <p:nvPr/>
        </p:nvSpPr>
        <p:spPr>
          <a:xfrm>
            <a:off x="2236091" y="2350418"/>
            <a:ext cx="263889" cy="256925"/>
          </a:xfrm>
          <a:custGeom>
            <a:avLst/>
            <a:gdLst/>
            <a:ahLst/>
            <a:cxnLst/>
            <a:rect l="0" t="0" r="0" b="0"/>
            <a:pathLst>
              <a:path w="263889" h="256925">
                <a:moveTo>
                  <a:pt x="92771" y="14163"/>
                </a:moveTo>
                <a:lnTo>
                  <a:pt x="85921" y="14163"/>
                </a:lnTo>
                <a:lnTo>
                  <a:pt x="85714" y="10371"/>
                </a:lnTo>
                <a:lnTo>
                  <a:pt x="84892" y="10047"/>
                </a:lnTo>
                <a:lnTo>
                  <a:pt x="83549" y="10625"/>
                </a:lnTo>
                <a:lnTo>
                  <a:pt x="79484" y="13464"/>
                </a:lnTo>
                <a:lnTo>
                  <a:pt x="74695" y="13852"/>
                </a:lnTo>
                <a:lnTo>
                  <a:pt x="71195" y="13956"/>
                </a:lnTo>
                <a:lnTo>
                  <a:pt x="68862" y="14819"/>
                </a:lnTo>
                <a:lnTo>
                  <a:pt x="67307" y="16187"/>
                </a:lnTo>
                <a:lnTo>
                  <a:pt x="66270" y="17894"/>
                </a:lnTo>
                <a:lnTo>
                  <a:pt x="60884" y="21906"/>
                </a:lnTo>
                <a:lnTo>
                  <a:pt x="57226" y="24088"/>
                </a:lnTo>
                <a:lnTo>
                  <a:pt x="51044" y="30745"/>
                </a:lnTo>
                <a:lnTo>
                  <a:pt x="46444" y="38201"/>
                </a:lnTo>
                <a:lnTo>
                  <a:pt x="44400" y="44161"/>
                </a:lnTo>
                <a:lnTo>
                  <a:pt x="39258" y="51573"/>
                </a:lnTo>
                <a:lnTo>
                  <a:pt x="35665" y="55771"/>
                </a:lnTo>
                <a:lnTo>
                  <a:pt x="32475" y="60158"/>
                </a:lnTo>
                <a:lnTo>
                  <a:pt x="29555" y="64670"/>
                </a:lnTo>
                <a:lnTo>
                  <a:pt x="26815" y="69266"/>
                </a:lnTo>
                <a:lnTo>
                  <a:pt x="21653" y="76488"/>
                </a:lnTo>
                <a:lnTo>
                  <a:pt x="16713" y="83138"/>
                </a:lnTo>
                <a:lnTo>
                  <a:pt x="14284" y="87134"/>
                </a:lnTo>
                <a:lnTo>
                  <a:pt x="11872" y="91385"/>
                </a:lnTo>
                <a:lnTo>
                  <a:pt x="10263" y="95807"/>
                </a:lnTo>
                <a:lnTo>
                  <a:pt x="9191" y="100342"/>
                </a:lnTo>
                <a:lnTo>
                  <a:pt x="8476" y="104953"/>
                </a:lnTo>
                <a:lnTo>
                  <a:pt x="7205" y="109615"/>
                </a:lnTo>
                <a:lnTo>
                  <a:pt x="5565" y="114310"/>
                </a:lnTo>
                <a:lnTo>
                  <a:pt x="3677" y="119027"/>
                </a:lnTo>
                <a:lnTo>
                  <a:pt x="2419" y="123760"/>
                </a:lnTo>
                <a:lnTo>
                  <a:pt x="1580" y="128503"/>
                </a:lnTo>
                <a:lnTo>
                  <a:pt x="1021" y="133252"/>
                </a:lnTo>
                <a:lnTo>
                  <a:pt x="648" y="138006"/>
                </a:lnTo>
                <a:lnTo>
                  <a:pt x="399" y="142762"/>
                </a:lnTo>
                <a:lnTo>
                  <a:pt x="123" y="152280"/>
                </a:lnTo>
                <a:lnTo>
                  <a:pt x="0" y="161803"/>
                </a:lnTo>
                <a:lnTo>
                  <a:pt x="761" y="166564"/>
                </a:lnTo>
                <a:lnTo>
                  <a:pt x="2063" y="171326"/>
                </a:lnTo>
                <a:lnTo>
                  <a:pt x="3724" y="176088"/>
                </a:lnTo>
                <a:lnTo>
                  <a:pt x="5625" y="180851"/>
                </a:lnTo>
                <a:lnTo>
                  <a:pt x="7686" y="185613"/>
                </a:lnTo>
                <a:lnTo>
                  <a:pt x="9854" y="190376"/>
                </a:lnTo>
                <a:lnTo>
                  <a:pt x="12887" y="195138"/>
                </a:lnTo>
                <a:lnTo>
                  <a:pt x="16496" y="199900"/>
                </a:lnTo>
                <a:lnTo>
                  <a:pt x="20490" y="204663"/>
                </a:lnTo>
                <a:lnTo>
                  <a:pt x="27044" y="212071"/>
                </a:lnTo>
                <a:lnTo>
                  <a:pt x="33396" y="218803"/>
                </a:lnTo>
                <a:lnTo>
                  <a:pt x="41511" y="227087"/>
                </a:lnTo>
                <a:lnTo>
                  <a:pt x="45898" y="230725"/>
                </a:lnTo>
                <a:lnTo>
                  <a:pt x="50410" y="233944"/>
                </a:lnTo>
                <a:lnTo>
                  <a:pt x="55005" y="236883"/>
                </a:lnTo>
                <a:lnTo>
                  <a:pt x="59656" y="239637"/>
                </a:lnTo>
                <a:lnTo>
                  <a:pt x="64345" y="242266"/>
                </a:lnTo>
                <a:lnTo>
                  <a:pt x="73787" y="247305"/>
                </a:lnTo>
                <a:lnTo>
                  <a:pt x="83275" y="252190"/>
                </a:lnTo>
                <a:lnTo>
                  <a:pt x="88028" y="253810"/>
                </a:lnTo>
                <a:lnTo>
                  <a:pt x="92784" y="254890"/>
                </a:lnTo>
                <a:lnTo>
                  <a:pt x="97542" y="255610"/>
                </a:lnTo>
                <a:lnTo>
                  <a:pt x="102302" y="256090"/>
                </a:lnTo>
                <a:lnTo>
                  <a:pt x="107062" y="256410"/>
                </a:lnTo>
                <a:lnTo>
                  <a:pt x="111824" y="256624"/>
                </a:lnTo>
                <a:lnTo>
                  <a:pt x="121347" y="256861"/>
                </a:lnTo>
                <a:lnTo>
                  <a:pt x="126109" y="256924"/>
                </a:lnTo>
                <a:lnTo>
                  <a:pt x="130872" y="256172"/>
                </a:lnTo>
                <a:lnTo>
                  <a:pt x="135634" y="254877"/>
                </a:lnTo>
                <a:lnTo>
                  <a:pt x="158476" y="247096"/>
                </a:lnTo>
                <a:lnTo>
                  <a:pt x="164355" y="244858"/>
                </a:lnTo>
                <a:lnTo>
                  <a:pt x="169863" y="242572"/>
                </a:lnTo>
                <a:lnTo>
                  <a:pt x="175122" y="240254"/>
                </a:lnTo>
                <a:lnTo>
                  <a:pt x="183082" y="235563"/>
                </a:lnTo>
                <a:lnTo>
                  <a:pt x="190059" y="230038"/>
                </a:lnTo>
                <a:lnTo>
                  <a:pt x="194142" y="226342"/>
                </a:lnTo>
                <a:lnTo>
                  <a:pt x="202913" y="218002"/>
                </a:lnTo>
                <a:lnTo>
                  <a:pt x="212102" y="209004"/>
                </a:lnTo>
                <a:lnTo>
                  <a:pt x="215981" y="204382"/>
                </a:lnTo>
                <a:lnTo>
                  <a:pt x="219361" y="199713"/>
                </a:lnTo>
                <a:lnTo>
                  <a:pt x="234282" y="177021"/>
                </a:lnTo>
                <a:lnTo>
                  <a:pt x="237911" y="170360"/>
                </a:lnTo>
                <a:lnTo>
                  <a:pt x="241125" y="163538"/>
                </a:lnTo>
                <a:lnTo>
                  <a:pt x="244061" y="156609"/>
                </a:lnTo>
                <a:lnTo>
                  <a:pt x="249440" y="144676"/>
                </a:lnTo>
                <a:lnTo>
                  <a:pt x="251986" y="139272"/>
                </a:lnTo>
                <a:lnTo>
                  <a:pt x="253683" y="133287"/>
                </a:lnTo>
                <a:lnTo>
                  <a:pt x="254815" y="126917"/>
                </a:lnTo>
                <a:lnTo>
                  <a:pt x="255569" y="120288"/>
                </a:lnTo>
                <a:lnTo>
                  <a:pt x="256865" y="114282"/>
                </a:lnTo>
                <a:lnTo>
                  <a:pt x="258523" y="108690"/>
                </a:lnTo>
                <a:lnTo>
                  <a:pt x="260423" y="103375"/>
                </a:lnTo>
                <a:lnTo>
                  <a:pt x="261689" y="97450"/>
                </a:lnTo>
                <a:lnTo>
                  <a:pt x="262533" y="91119"/>
                </a:lnTo>
                <a:lnTo>
                  <a:pt x="263096" y="84517"/>
                </a:lnTo>
                <a:lnTo>
                  <a:pt x="263471" y="78528"/>
                </a:lnTo>
                <a:lnTo>
                  <a:pt x="263888" y="67640"/>
                </a:lnTo>
                <a:lnTo>
                  <a:pt x="263205" y="62514"/>
                </a:lnTo>
                <a:lnTo>
                  <a:pt x="261956" y="57510"/>
                </a:lnTo>
                <a:lnTo>
                  <a:pt x="260330" y="52586"/>
                </a:lnTo>
                <a:lnTo>
                  <a:pt x="258452" y="47716"/>
                </a:lnTo>
                <a:lnTo>
                  <a:pt x="256406" y="42881"/>
                </a:lnTo>
                <a:lnTo>
                  <a:pt x="254249" y="38071"/>
                </a:lnTo>
                <a:lnTo>
                  <a:pt x="249735" y="30609"/>
                </a:lnTo>
                <a:lnTo>
                  <a:pt x="247420" y="27508"/>
                </a:lnTo>
                <a:lnTo>
                  <a:pt x="240614" y="21946"/>
                </a:lnTo>
                <a:lnTo>
                  <a:pt x="236577" y="19352"/>
                </a:lnTo>
                <a:lnTo>
                  <a:pt x="232298" y="16828"/>
                </a:lnTo>
                <a:lnTo>
                  <a:pt x="227858" y="14352"/>
                </a:lnTo>
                <a:lnTo>
                  <a:pt x="223310" y="11908"/>
                </a:lnTo>
                <a:lnTo>
                  <a:pt x="217897" y="9485"/>
                </a:lnTo>
                <a:lnTo>
                  <a:pt x="211907" y="7075"/>
                </a:lnTo>
                <a:lnTo>
                  <a:pt x="205533" y="4675"/>
                </a:lnTo>
                <a:lnTo>
                  <a:pt x="199695" y="3075"/>
                </a:lnTo>
                <a:lnTo>
                  <a:pt x="194217" y="2009"/>
                </a:lnTo>
                <a:lnTo>
                  <a:pt x="188976" y="1298"/>
                </a:lnTo>
                <a:lnTo>
                  <a:pt x="183102" y="823"/>
                </a:lnTo>
                <a:lnTo>
                  <a:pt x="176804" y="507"/>
                </a:lnTo>
                <a:lnTo>
                  <a:pt x="164250" y="156"/>
                </a:lnTo>
                <a:lnTo>
                  <a:pt x="153379" y="0"/>
                </a:lnTo>
                <a:lnTo>
                  <a:pt x="148258" y="752"/>
                </a:lnTo>
                <a:lnTo>
                  <a:pt x="143256" y="2048"/>
                </a:lnTo>
                <a:lnTo>
                  <a:pt x="138334" y="3705"/>
                </a:lnTo>
                <a:lnTo>
                  <a:pt x="133465" y="5603"/>
                </a:lnTo>
                <a:lnTo>
                  <a:pt x="128632" y="7663"/>
                </a:lnTo>
                <a:lnTo>
                  <a:pt x="119028" y="12068"/>
                </a:lnTo>
                <a:lnTo>
                  <a:pt x="109468" y="16671"/>
                </a:lnTo>
                <a:lnTo>
                  <a:pt x="102044" y="19246"/>
                </a:lnTo>
                <a:lnTo>
                  <a:pt x="98953" y="19933"/>
                </a:lnTo>
                <a:lnTo>
                  <a:pt x="93402" y="22813"/>
                </a:lnTo>
                <a:lnTo>
                  <a:pt x="85627" y="28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20"/>
          <p:cNvSpPr/>
          <p:nvPr/>
        </p:nvSpPr>
        <p:spPr>
          <a:xfrm>
            <a:off x="2643187" y="2415681"/>
            <a:ext cx="296788" cy="440397"/>
          </a:xfrm>
          <a:custGeom>
            <a:avLst/>
            <a:gdLst/>
            <a:ahLst/>
            <a:cxnLst/>
            <a:rect l="0" t="0" r="0" b="0"/>
            <a:pathLst>
              <a:path w="296788" h="440397">
                <a:moveTo>
                  <a:pt x="0" y="6050"/>
                </a:moveTo>
                <a:lnTo>
                  <a:pt x="0" y="12899"/>
                </a:lnTo>
                <a:lnTo>
                  <a:pt x="3792" y="16899"/>
                </a:lnTo>
                <a:lnTo>
                  <a:pt x="4910" y="18839"/>
                </a:lnTo>
                <a:lnTo>
                  <a:pt x="7276" y="25361"/>
                </a:lnTo>
                <a:lnTo>
                  <a:pt x="10642" y="29979"/>
                </a:lnTo>
                <a:lnTo>
                  <a:pt x="11857" y="33115"/>
                </a:lnTo>
                <a:lnTo>
                  <a:pt x="14361" y="45113"/>
                </a:lnTo>
                <a:lnTo>
                  <a:pt x="18984" y="58723"/>
                </a:lnTo>
                <a:lnTo>
                  <a:pt x="20343" y="68089"/>
                </a:lnTo>
                <a:lnTo>
                  <a:pt x="23064" y="77544"/>
                </a:lnTo>
                <a:lnTo>
                  <a:pt x="26920" y="87037"/>
                </a:lnTo>
                <a:lnTo>
                  <a:pt x="31279" y="96548"/>
                </a:lnTo>
                <a:lnTo>
                  <a:pt x="33746" y="106067"/>
                </a:lnTo>
                <a:lnTo>
                  <a:pt x="34403" y="110828"/>
                </a:lnTo>
                <a:lnTo>
                  <a:pt x="37251" y="118235"/>
                </a:lnTo>
                <a:lnTo>
                  <a:pt x="39121" y="121321"/>
                </a:lnTo>
                <a:lnTo>
                  <a:pt x="45433" y="126867"/>
                </a:lnTo>
                <a:lnTo>
                  <a:pt x="52736" y="131978"/>
                </a:lnTo>
                <a:lnTo>
                  <a:pt x="61310" y="139317"/>
                </a:lnTo>
                <a:lnTo>
                  <a:pt x="66407" y="144125"/>
                </a:lnTo>
                <a:lnTo>
                  <a:pt x="69672" y="145725"/>
                </a:lnTo>
                <a:lnTo>
                  <a:pt x="77532" y="147503"/>
                </a:lnTo>
                <a:lnTo>
                  <a:pt x="84200" y="148293"/>
                </a:lnTo>
                <a:lnTo>
                  <a:pt x="90604" y="148644"/>
                </a:lnTo>
                <a:lnTo>
                  <a:pt x="98741" y="148800"/>
                </a:lnTo>
                <a:lnTo>
                  <a:pt x="102340" y="148048"/>
                </a:lnTo>
                <a:lnTo>
                  <a:pt x="108455" y="145095"/>
                </a:lnTo>
                <a:lnTo>
                  <a:pt x="115936" y="143254"/>
                </a:lnTo>
                <a:lnTo>
                  <a:pt x="120153" y="142763"/>
                </a:lnTo>
                <a:lnTo>
                  <a:pt x="123758" y="141642"/>
                </a:lnTo>
                <a:lnTo>
                  <a:pt x="129881" y="138280"/>
                </a:lnTo>
                <a:lnTo>
                  <a:pt x="135248" y="132023"/>
                </a:lnTo>
                <a:lnTo>
                  <a:pt x="137790" y="128132"/>
                </a:lnTo>
                <a:lnTo>
                  <a:pt x="144849" y="121692"/>
                </a:lnTo>
                <a:lnTo>
                  <a:pt x="148953" y="118863"/>
                </a:lnTo>
                <a:lnTo>
                  <a:pt x="155631" y="111487"/>
                </a:lnTo>
                <a:lnTo>
                  <a:pt x="163852" y="98409"/>
                </a:lnTo>
                <a:lnTo>
                  <a:pt x="168867" y="89167"/>
                </a:lnTo>
                <a:lnTo>
                  <a:pt x="178554" y="70299"/>
                </a:lnTo>
                <a:lnTo>
                  <a:pt x="182545" y="60799"/>
                </a:lnTo>
                <a:lnTo>
                  <a:pt x="185585" y="47319"/>
                </a:lnTo>
                <a:lnTo>
                  <a:pt x="190367" y="37151"/>
                </a:lnTo>
                <a:lnTo>
                  <a:pt x="192930" y="25231"/>
                </a:lnTo>
                <a:lnTo>
                  <a:pt x="198934" y="14936"/>
                </a:lnTo>
                <a:lnTo>
                  <a:pt x="198504" y="13561"/>
                </a:lnTo>
                <a:lnTo>
                  <a:pt x="193778" y="7196"/>
                </a:lnTo>
                <a:lnTo>
                  <a:pt x="193280" y="4442"/>
                </a:lnTo>
                <a:lnTo>
                  <a:pt x="192960" y="0"/>
                </a:lnTo>
                <a:lnTo>
                  <a:pt x="193728" y="429"/>
                </a:lnTo>
                <a:lnTo>
                  <a:pt x="199039" y="5153"/>
                </a:lnTo>
                <a:lnTo>
                  <a:pt x="199368" y="6245"/>
                </a:lnTo>
                <a:lnTo>
                  <a:pt x="199733" y="9576"/>
                </a:lnTo>
                <a:lnTo>
                  <a:pt x="200624" y="11576"/>
                </a:lnTo>
                <a:lnTo>
                  <a:pt x="207758" y="22605"/>
                </a:lnTo>
                <a:lnTo>
                  <a:pt x="209942" y="26611"/>
                </a:lnTo>
                <a:lnTo>
                  <a:pt x="212370" y="35297"/>
                </a:lnTo>
                <a:lnTo>
                  <a:pt x="214243" y="44448"/>
                </a:lnTo>
                <a:lnTo>
                  <a:pt x="217721" y="53807"/>
                </a:lnTo>
                <a:lnTo>
                  <a:pt x="221913" y="63259"/>
                </a:lnTo>
                <a:lnTo>
                  <a:pt x="227215" y="73545"/>
                </a:lnTo>
                <a:lnTo>
                  <a:pt x="234864" y="86054"/>
                </a:lnTo>
                <a:lnTo>
                  <a:pt x="241438" y="99551"/>
                </a:lnTo>
                <a:lnTo>
                  <a:pt x="247006" y="112693"/>
                </a:lnTo>
                <a:lnTo>
                  <a:pt x="252126" y="123826"/>
                </a:lnTo>
                <a:lnTo>
                  <a:pt x="259165" y="136182"/>
                </a:lnTo>
                <a:lnTo>
                  <a:pt x="266790" y="149612"/>
                </a:lnTo>
                <a:lnTo>
                  <a:pt x="269935" y="156526"/>
                </a:lnTo>
                <a:lnTo>
                  <a:pt x="272826" y="163517"/>
                </a:lnTo>
                <a:lnTo>
                  <a:pt x="275546" y="171353"/>
                </a:lnTo>
                <a:lnTo>
                  <a:pt x="278154" y="179752"/>
                </a:lnTo>
                <a:lnTo>
                  <a:pt x="280686" y="188526"/>
                </a:lnTo>
                <a:lnTo>
                  <a:pt x="282374" y="196757"/>
                </a:lnTo>
                <a:lnTo>
                  <a:pt x="283499" y="204625"/>
                </a:lnTo>
                <a:lnTo>
                  <a:pt x="284250" y="212252"/>
                </a:lnTo>
                <a:lnTo>
                  <a:pt x="285544" y="219718"/>
                </a:lnTo>
                <a:lnTo>
                  <a:pt x="287200" y="227077"/>
                </a:lnTo>
                <a:lnTo>
                  <a:pt x="289098" y="234364"/>
                </a:lnTo>
                <a:lnTo>
                  <a:pt x="290363" y="241603"/>
                </a:lnTo>
                <a:lnTo>
                  <a:pt x="291207" y="248810"/>
                </a:lnTo>
                <a:lnTo>
                  <a:pt x="291769" y="255996"/>
                </a:lnTo>
                <a:lnTo>
                  <a:pt x="292938" y="263168"/>
                </a:lnTo>
                <a:lnTo>
                  <a:pt x="294511" y="270331"/>
                </a:lnTo>
                <a:lnTo>
                  <a:pt x="296353" y="277487"/>
                </a:lnTo>
                <a:lnTo>
                  <a:pt x="296787" y="284639"/>
                </a:lnTo>
                <a:lnTo>
                  <a:pt x="296283" y="291789"/>
                </a:lnTo>
                <a:lnTo>
                  <a:pt x="295153" y="298936"/>
                </a:lnTo>
                <a:lnTo>
                  <a:pt x="293606" y="306082"/>
                </a:lnTo>
                <a:lnTo>
                  <a:pt x="291781" y="313228"/>
                </a:lnTo>
                <a:lnTo>
                  <a:pt x="289771" y="320373"/>
                </a:lnTo>
                <a:lnTo>
                  <a:pt x="288431" y="327517"/>
                </a:lnTo>
                <a:lnTo>
                  <a:pt x="287537" y="334661"/>
                </a:lnTo>
                <a:lnTo>
                  <a:pt x="286941" y="341805"/>
                </a:lnTo>
                <a:lnTo>
                  <a:pt x="284957" y="348156"/>
                </a:lnTo>
                <a:lnTo>
                  <a:pt x="278518" y="359445"/>
                </a:lnTo>
                <a:lnTo>
                  <a:pt x="272482" y="369754"/>
                </a:lnTo>
                <a:lnTo>
                  <a:pt x="267153" y="379627"/>
                </a:lnTo>
                <a:lnTo>
                  <a:pt x="262139" y="389307"/>
                </a:lnTo>
                <a:lnTo>
                  <a:pt x="255148" y="398901"/>
                </a:lnTo>
                <a:lnTo>
                  <a:pt x="246749" y="407663"/>
                </a:lnTo>
                <a:lnTo>
                  <a:pt x="237725" y="414203"/>
                </a:lnTo>
                <a:lnTo>
                  <a:pt x="233096" y="417058"/>
                </a:lnTo>
                <a:lnTo>
                  <a:pt x="228422" y="419755"/>
                </a:lnTo>
                <a:lnTo>
                  <a:pt x="218996" y="424869"/>
                </a:lnTo>
                <a:lnTo>
                  <a:pt x="209515" y="429787"/>
                </a:lnTo>
                <a:lnTo>
                  <a:pt x="200795" y="432210"/>
                </a:lnTo>
                <a:lnTo>
                  <a:pt x="189426" y="434619"/>
                </a:lnTo>
                <a:lnTo>
                  <a:pt x="176290" y="437019"/>
                </a:lnTo>
                <a:lnTo>
                  <a:pt x="165946" y="438619"/>
                </a:lnTo>
                <a:lnTo>
                  <a:pt x="157462" y="439685"/>
                </a:lnTo>
                <a:lnTo>
                  <a:pt x="150218" y="440396"/>
                </a:lnTo>
                <a:lnTo>
                  <a:pt x="146977" y="440077"/>
                </a:lnTo>
                <a:lnTo>
                  <a:pt x="146403" y="439070"/>
                </a:lnTo>
                <a:lnTo>
                  <a:pt x="147608" y="437605"/>
                </a:lnTo>
                <a:lnTo>
                  <a:pt x="147618" y="436628"/>
                </a:lnTo>
                <a:lnTo>
                  <a:pt x="146831" y="435977"/>
                </a:lnTo>
                <a:lnTo>
                  <a:pt x="139814" y="432944"/>
                </a:lnTo>
                <a:lnTo>
                  <a:pt x="123220" y="424808"/>
                </a:lnTo>
                <a:lnTo>
                  <a:pt x="116148" y="420235"/>
                </a:lnTo>
                <a:lnTo>
                  <a:pt x="107704" y="413199"/>
                </a:lnTo>
                <a:lnTo>
                  <a:pt x="105140" y="410832"/>
                </a:lnTo>
                <a:lnTo>
                  <a:pt x="97739" y="399917"/>
                </a:lnTo>
                <a:lnTo>
                  <a:pt x="95034" y="393298"/>
                </a:lnTo>
                <a:lnTo>
                  <a:pt x="93831" y="386123"/>
                </a:lnTo>
                <a:lnTo>
                  <a:pt x="93296" y="374996"/>
                </a:lnTo>
                <a:lnTo>
                  <a:pt x="92869" y="3632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21"/>
          <p:cNvSpPr/>
          <p:nvPr/>
        </p:nvSpPr>
        <p:spPr>
          <a:xfrm>
            <a:off x="3071812" y="242173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36151" y="14287"/>
                </a:lnTo>
                <a:lnTo>
                  <a:pt x="40769" y="13494"/>
                </a:lnTo>
                <a:lnTo>
                  <a:pt x="46229" y="12171"/>
                </a:lnTo>
                <a:lnTo>
                  <a:pt x="52251" y="10495"/>
                </a:lnTo>
                <a:lnTo>
                  <a:pt x="57853" y="9378"/>
                </a:lnTo>
                <a:lnTo>
                  <a:pt x="63175" y="8633"/>
                </a:lnTo>
                <a:lnTo>
                  <a:pt x="68310" y="8136"/>
                </a:lnTo>
                <a:lnTo>
                  <a:pt x="74115" y="7806"/>
                </a:lnTo>
                <a:lnTo>
                  <a:pt x="86915" y="7438"/>
                </a:lnTo>
                <a:lnTo>
                  <a:pt x="103717" y="7231"/>
                </a:lnTo>
                <a:lnTo>
                  <a:pt x="108832" y="6408"/>
                </a:lnTo>
                <a:lnTo>
                  <a:pt x="113829" y="5066"/>
                </a:lnTo>
                <a:lnTo>
                  <a:pt x="118749" y="3377"/>
                </a:lnTo>
                <a:lnTo>
                  <a:pt x="123616" y="2251"/>
                </a:lnTo>
                <a:lnTo>
                  <a:pt x="128448" y="1501"/>
                </a:lnTo>
                <a:lnTo>
                  <a:pt x="133257" y="1000"/>
                </a:lnTo>
                <a:lnTo>
                  <a:pt x="138844" y="667"/>
                </a:lnTo>
                <a:lnTo>
                  <a:pt x="151402" y="296"/>
                </a:lnTo>
                <a:lnTo>
                  <a:pt x="182218" y="17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22"/>
          <p:cNvSpPr/>
          <p:nvPr/>
        </p:nvSpPr>
        <p:spPr>
          <a:xfrm>
            <a:off x="3136106" y="2471737"/>
            <a:ext cx="221457" cy="35720"/>
          </a:xfrm>
          <a:custGeom>
            <a:avLst/>
            <a:gdLst/>
            <a:ahLst/>
            <a:cxnLst/>
            <a:rect l="0" t="0" r="0" b="0"/>
            <a:pathLst>
              <a:path w="221457" h="35720">
                <a:moveTo>
                  <a:pt x="0" y="35719"/>
                </a:moveTo>
                <a:lnTo>
                  <a:pt x="6151" y="35719"/>
                </a:lnTo>
                <a:lnTo>
                  <a:pt x="6482" y="34925"/>
                </a:lnTo>
                <a:lnTo>
                  <a:pt x="6702" y="33602"/>
                </a:lnTo>
                <a:lnTo>
                  <a:pt x="6849" y="31927"/>
                </a:lnTo>
                <a:lnTo>
                  <a:pt x="7741" y="30809"/>
                </a:lnTo>
                <a:lnTo>
                  <a:pt x="9130" y="30064"/>
                </a:lnTo>
                <a:lnTo>
                  <a:pt x="10849" y="29568"/>
                </a:lnTo>
                <a:lnTo>
                  <a:pt x="16992" y="29016"/>
                </a:lnTo>
                <a:lnTo>
                  <a:pt x="20853" y="28869"/>
                </a:lnTo>
                <a:lnTo>
                  <a:pt x="33872" y="28662"/>
                </a:lnTo>
                <a:lnTo>
                  <a:pt x="47783" y="28601"/>
                </a:lnTo>
                <a:lnTo>
                  <a:pt x="53287" y="27798"/>
                </a:lnTo>
                <a:lnTo>
                  <a:pt x="59337" y="26470"/>
                </a:lnTo>
                <a:lnTo>
                  <a:pt x="65752" y="24790"/>
                </a:lnTo>
                <a:lnTo>
                  <a:pt x="71616" y="23671"/>
                </a:lnTo>
                <a:lnTo>
                  <a:pt x="77112" y="22924"/>
                </a:lnTo>
                <a:lnTo>
                  <a:pt x="82364" y="22427"/>
                </a:lnTo>
                <a:lnTo>
                  <a:pt x="88247" y="22095"/>
                </a:lnTo>
                <a:lnTo>
                  <a:pt x="101133" y="21726"/>
                </a:lnTo>
                <a:lnTo>
                  <a:pt x="107903" y="20834"/>
                </a:lnTo>
                <a:lnTo>
                  <a:pt x="114798" y="19446"/>
                </a:lnTo>
                <a:lnTo>
                  <a:pt x="121776" y="17726"/>
                </a:lnTo>
                <a:lnTo>
                  <a:pt x="128809" y="15786"/>
                </a:lnTo>
                <a:lnTo>
                  <a:pt x="142973" y="11514"/>
                </a:lnTo>
                <a:lnTo>
                  <a:pt x="150084" y="10057"/>
                </a:lnTo>
                <a:lnTo>
                  <a:pt x="157206" y="9086"/>
                </a:lnTo>
                <a:lnTo>
                  <a:pt x="164335" y="8439"/>
                </a:lnTo>
                <a:lnTo>
                  <a:pt x="170676" y="7213"/>
                </a:lnTo>
                <a:lnTo>
                  <a:pt x="176490" y="5603"/>
                </a:lnTo>
                <a:lnTo>
                  <a:pt x="181953" y="3735"/>
                </a:lnTo>
                <a:lnTo>
                  <a:pt x="187184" y="2490"/>
                </a:lnTo>
                <a:lnTo>
                  <a:pt x="192258" y="1660"/>
                </a:lnTo>
                <a:lnTo>
                  <a:pt x="197228" y="1107"/>
                </a:lnTo>
                <a:lnTo>
                  <a:pt x="202129" y="738"/>
                </a:lnTo>
                <a:lnTo>
                  <a:pt x="206984" y="492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23"/>
          <p:cNvSpPr/>
          <p:nvPr/>
        </p:nvSpPr>
        <p:spPr>
          <a:xfrm>
            <a:off x="3422275" y="2357437"/>
            <a:ext cx="263471" cy="235745"/>
          </a:xfrm>
          <a:custGeom>
            <a:avLst/>
            <a:gdLst/>
            <a:ahLst/>
            <a:cxnLst/>
            <a:rect l="0" t="0" r="0" b="0"/>
            <a:pathLst>
              <a:path w="263471" h="235745">
                <a:moveTo>
                  <a:pt x="78162" y="0"/>
                </a:moveTo>
                <a:lnTo>
                  <a:pt x="74370" y="3792"/>
                </a:lnTo>
                <a:lnTo>
                  <a:pt x="73253" y="5703"/>
                </a:lnTo>
                <a:lnTo>
                  <a:pt x="70886" y="12185"/>
                </a:lnTo>
                <a:lnTo>
                  <a:pt x="65511" y="19133"/>
                </a:lnTo>
                <a:lnTo>
                  <a:pt x="61162" y="23849"/>
                </a:lnTo>
                <a:lnTo>
                  <a:pt x="50459" y="34760"/>
                </a:lnTo>
                <a:lnTo>
                  <a:pt x="47787" y="39048"/>
                </a:lnTo>
                <a:lnTo>
                  <a:pt x="46006" y="43494"/>
                </a:lnTo>
                <a:lnTo>
                  <a:pt x="44818" y="48046"/>
                </a:lnTo>
                <a:lnTo>
                  <a:pt x="42439" y="52668"/>
                </a:lnTo>
                <a:lnTo>
                  <a:pt x="39266" y="57337"/>
                </a:lnTo>
                <a:lnTo>
                  <a:pt x="35562" y="62037"/>
                </a:lnTo>
                <a:lnTo>
                  <a:pt x="32300" y="66758"/>
                </a:lnTo>
                <a:lnTo>
                  <a:pt x="29331" y="71493"/>
                </a:lnTo>
                <a:lnTo>
                  <a:pt x="26558" y="76237"/>
                </a:lnTo>
                <a:lnTo>
                  <a:pt x="23915" y="80987"/>
                </a:lnTo>
                <a:lnTo>
                  <a:pt x="18863" y="90499"/>
                </a:lnTo>
                <a:lnTo>
                  <a:pt x="16404" y="96051"/>
                </a:lnTo>
                <a:lnTo>
                  <a:pt x="13971" y="102134"/>
                </a:lnTo>
                <a:lnTo>
                  <a:pt x="11556" y="108571"/>
                </a:lnTo>
                <a:lnTo>
                  <a:pt x="9151" y="114449"/>
                </a:lnTo>
                <a:lnTo>
                  <a:pt x="6755" y="119956"/>
                </a:lnTo>
                <a:lnTo>
                  <a:pt x="4364" y="125214"/>
                </a:lnTo>
                <a:lnTo>
                  <a:pt x="2769" y="130307"/>
                </a:lnTo>
                <a:lnTo>
                  <a:pt x="1707" y="135290"/>
                </a:lnTo>
                <a:lnTo>
                  <a:pt x="998" y="140200"/>
                </a:lnTo>
                <a:lnTo>
                  <a:pt x="526" y="145060"/>
                </a:lnTo>
                <a:lnTo>
                  <a:pt x="211" y="149888"/>
                </a:lnTo>
                <a:lnTo>
                  <a:pt x="0" y="154694"/>
                </a:lnTo>
                <a:lnTo>
                  <a:pt x="654" y="159486"/>
                </a:lnTo>
                <a:lnTo>
                  <a:pt x="1884" y="164268"/>
                </a:lnTo>
                <a:lnTo>
                  <a:pt x="3498" y="169043"/>
                </a:lnTo>
                <a:lnTo>
                  <a:pt x="5367" y="173814"/>
                </a:lnTo>
                <a:lnTo>
                  <a:pt x="7407" y="178582"/>
                </a:lnTo>
                <a:lnTo>
                  <a:pt x="9561" y="183348"/>
                </a:lnTo>
                <a:lnTo>
                  <a:pt x="11790" y="187320"/>
                </a:lnTo>
                <a:lnTo>
                  <a:pt x="16384" y="193849"/>
                </a:lnTo>
                <a:lnTo>
                  <a:pt x="18721" y="197495"/>
                </a:lnTo>
                <a:lnTo>
                  <a:pt x="21072" y="201514"/>
                </a:lnTo>
                <a:lnTo>
                  <a:pt x="23433" y="205780"/>
                </a:lnTo>
                <a:lnTo>
                  <a:pt x="30290" y="212637"/>
                </a:lnTo>
                <a:lnTo>
                  <a:pt x="34341" y="215577"/>
                </a:lnTo>
                <a:lnTo>
                  <a:pt x="38630" y="218330"/>
                </a:lnTo>
                <a:lnTo>
                  <a:pt x="43076" y="220960"/>
                </a:lnTo>
                <a:lnTo>
                  <a:pt x="47627" y="223507"/>
                </a:lnTo>
                <a:lnTo>
                  <a:pt x="53043" y="225204"/>
                </a:lnTo>
                <a:lnTo>
                  <a:pt x="59035" y="226336"/>
                </a:lnTo>
                <a:lnTo>
                  <a:pt x="65410" y="227091"/>
                </a:lnTo>
                <a:lnTo>
                  <a:pt x="71249" y="228388"/>
                </a:lnTo>
                <a:lnTo>
                  <a:pt x="76728" y="230046"/>
                </a:lnTo>
                <a:lnTo>
                  <a:pt x="81968" y="231945"/>
                </a:lnTo>
                <a:lnTo>
                  <a:pt x="87844" y="233211"/>
                </a:lnTo>
                <a:lnTo>
                  <a:pt x="94141" y="234055"/>
                </a:lnTo>
                <a:lnTo>
                  <a:pt x="100721" y="234618"/>
                </a:lnTo>
                <a:lnTo>
                  <a:pt x="107489" y="234200"/>
                </a:lnTo>
                <a:lnTo>
                  <a:pt x="114382" y="233127"/>
                </a:lnTo>
                <a:lnTo>
                  <a:pt x="121359" y="231618"/>
                </a:lnTo>
                <a:lnTo>
                  <a:pt x="128391" y="230612"/>
                </a:lnTo>
                <a:lnTo>
                  <a:pt x="135460" y="229941"/>
                </a:lnTo>
                <a:lnTo>
                  <a:pt x="142555" y="229494"/>
                </a:lnTo>
                <a:lnTo>
                  <a:pt x="149665" y="228403"/>
                </a:lnTo>
                <a:lnTo>
                  <a:pt x="156787" y="226881"/>
                </a:lnTo>
                <a:lnTo>
                  <a:pt x="163916" y="225073"/>
                </a:lnTo>
                <a:lnTo>
                  <a:pt x="171051" y="223867"/>
                </a:lnTo>
                <a:lnTo>
                  <a:pt x="178188" y="223064"/>
                </a:lnTo>
                <a:lnTo>
                  <a:pt x="185327" y="222528"/>
                </a:lnTo>
                <a:lnTo>
                  <a:pt x="191674" y="221377"/>
                </a:lnTo>
                <a:lnTo>
                  <a:pt x="197493" y="219816"/>
                </a:lnTo>
                <a:lnTo>
                  <a:pt x="202960" y="217981"/>
                </a:lnTo>
                <a:lnTo>
                  <a:pt x="208192" y="215965"/>
                </a:lnTo>
                <a:lnTo>
                  <a:pt x="213267" y="213826"/>
                </a:lnTo>
                <a:lnTo>
                  <a:pt x="218238" y="211607"/>
                </a:lnTo>
                <a:lnTo>
                  <a:pt x="227995" y="207025"/>
                </a:lnTo>
                <a:lnTo>
                  <a:pt x="232820" y="204692"/>
                </a:lnTo>
                <a:lnTo>
                  <a:pt x="240297" y="199982"/>
                </a:lnTo>
                <a:lnTo>
                  <a:pt x="246266" y="195244"/>
                </a:lnTo>
                <a:lnTo>
                  <a:pt x="251565" y="190492"/>
                </a:lnTo>
                <a:lnTo>
                  <a:pt x="256565" y="183617"/>
                </a:lnTo>
                <a:lnTo>
                  <a:pt x="259010" y="179562"/>
                </a:lnTo>
                <a:lnTo>
                  <a:pt x="261726" y="172938"/>
                </a:lnTo>
                <a:lnTo>
                  <a:pt x="262934" y="167349"/>
                </a:lnTo>
                <a:lnTo>
                  <a:pt x="263470" y="162219"/>
                </a:lnTo>
                <a:lnTo>
                  <a:pt x="262819" y="159740"/>
                </a:lnTo>
                <a:lnTo>
                  <a:pt x="259980" y="154868"/>
                </a:lnTo>
                <a:lnTo>
                  <a:pt x="258112" y="153252"/>
                </a:lnTo>
                <a:lnTo>
                  <a:pt x="256072" y="152174"/>
                </a:lnTo>
                <a:lnTo>
                  <a:pt x="253919" y="151456"/>
                </a:lnTo>
                <a:lnTo>
                  <a:pt x="249410" y="148541"/>
                </a:lnTo>
                <a:lnTo>
                  <a:pt x="243965" y="144600"/>
                </a:lnTo>
                <a:lnTo>
                  <a:pt x="236255" y="140202"/>
                </a:lnTo>
                <a:lnTo>
                  <a:pt x="231976" y="138712"/>
                </a:lnTo>
                <a:lnTo>
                  <a:pt x="227536" y="137718"/>
                </a:lnTo>
                <a:lnTo>
                  <a:pt x="222988" y="137056"/>
                </a:lnTo>
                <a:lnTo>
                  <a:pt x="218369" y="136614"/>
                </a:lnTo>
                <a:lnTo>
                  <a:pt x="213702" y="136320"/>
                </a:lnTo>
                <a:lnTo>
                  <a:pt x="209003" y="136124"/>
                </a:lnTo>
                <a:lnTo>
                  <a:pt x="204283" y="136787"/>
                </a:lnTo>
                <a:lnTo>
                  <a:pt x="199549" y="138022"/>
                </a:lnTo>
                <a:lnTo>
                  <a:pt x="194806" y="139640"/>
                </a:lnTo>
                <a:lnTo>
                  <a:pt x="190056" y="140718"/>
                </a:lnTo>
                <a:lnTo>
                  <a:pt x="185302" y="141437"/>
                </a:lnTo>
                <a:lnTo>
                  <a:pt x="180545" y="141917"/>
                </a:lnTo>
                <a:lnTo>
                  <a:pt x="174992" y="143030"/>
                </a:lnTo>
                <a:lnTo>
                  <a:pt x="168909" y="144566"/>
                </a:lnTo>
                <a:lnTo>
                  <a:pt x="162472" y="146384"/>
                </a:lnTo>
                <a:lnTo>
                  <a:pt x="156594" y="148389"/>
                </a:lnTo>
                <a:lnTo>
                  <a:pt x="151088" y="150520"/>
                </a:lnTo>
                <a:lnTo>
                  <a:pt x="145829" y="152734"/>
                </a:lnTo>
                <a:lnTo>
                  <a:pt x="140736" y="155004"/>
                </a:lnTo>
                <a:lnTo>
                  <a:pt x="130844" y="159643"/>
                </a:lnTo>
                <a:lnTo>
                  <a:pt x="123272" y="164350"/>
                </a:lnTo>
                <a:lnTo>
                  <a:pt x="117261" y="169088"/>
                </a:lnTo>
                <a:lnTo>
                  <a:pt x="111944" y="173840"/>
                </a:lnTo>
                <a:lnTo>
                  <a:pt x="106934" y="180714"/>
                </a:lnTo>
                <a:lnTo>
                  <a:pt x="104488" y="184770"/>
                </a:lnTo>
                <a:lnTo>
                  <a:pt x="101768" y="191393"/>
                </a:lnTo>
                <a:lnTo>
                  <a:pt x="100560" y="196982"/>
                </a:lnTo>
                <a:lnTo>
                  <a:pt x="100023" y="202112"/>
                </a:lnTo>
                <a:lnTo>
                  <a:pt x="99720" y="209463"/>
                </a:lnTo>
                <a:lnTo>
                  <a:pt x="99610" y="221445"/>
                </a:lnTo>
                <a:lnTo>
                  <a:pt x="99604" y="223830"/>
                </a:lnTo>
                <a:lnTo>
                  <a:pt x="100394" y="225420"/>
                </a:lnTo>
                <a:lnTo>
                  <a:pt x="101715" y="226480"/>
                </a:lnTo>
                <a:lnTo>
                  <a:pt x="103389" y="227187"/>
                </a:lnTo>
                <a:lnTo>
                  <a:pt x="104505" y="228452"/>
                </a:lnTo>
                <a:lnTo>
                  <a:pt x="105249" y="230089"/>
                </a:lnTo>
                <a:lnTo>
                  <a:pt x="105745" y="231973"/>
                </a:lnTo>
                <a:lnTo>
                  <a:pt x="106870" y="233230"/>
                </a:lnTo>
                <a:lnTo>
                  <a:pt x="108413" y="234068"/>
                </a:lnTo>
                <a:lnTo>
                  <a:pt x="113881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24"/>
          <p:cNvSpPr/>
          <p:nvPr/>
        </p:nvSpPr>
        <p:spPr>
          <a:xfrm>
            <a:off x="3743327" y="2357535"/>
            <a:ext cx="264288" cy="214099"/>
          </a:xfrm>
          <a:custGeom>
            <a:avLst/>
            <a:gdLst/>
            <a:ahLst/>
            <a:cxnLst/>
            <a:rect l="0" t="0" r="0" b="0"/>
            <a:pathLst>
              <a:path w="264288" h="214099">
                <a:moveTo>
                  <a:pt x="64291" y="21333"/>
                </a:moveTo>
                <a:lnTo>
                  <a:pt x="64291" y="929"/>
                </a:lnTo>
                <a:lnTo>
                  <a:pt x="64291" y="3999"/>
                </a:lnTo>
                <a:lnTo>
                  <a:pt x="63498" y="5014"/>
                </a:lnTo>
                <a:lnTo>
                  <a:pt x="62175" y="5692"/>
                </a:lnTo>
                <a:lnTo>
                  <a:pt x="60499" y="6143"/>
                </a:lnTo>
                <a:lnTo>
                  <a:pt x="59381" y="7238"/>
                </a:lnTo>
                <a:lnTo>
                  <a:pt x="58637" y="8761"/>
                </a:lnTo>
                <a:lnTo>
                  <a:pt x="58140" y="10571"/>
                </a:lnTo>
                <a:lnTo>
                  <a:pt x="56222" y="12571"/>
                </a:lnTo>
                <a:lnTo>
                  <a:pt x="49857" y="16910"/>
                </a:lnTo>
                <a:lnTo>
                  <a:pt x="44933" y="20022"/>
                </a:lnTo>
                <a:lnTo>
                  <a:pt x="41665" y="24984"/>
                </a:lnTo>
                <a:lnTo>
                  <a:pt x="39682" y="28530"/>
                </a:lnTo>
                <a:lnTo>
                  <a:pt x="33245" y="34586"/>
                </a:lnTo>
                <a:lnTo>
                  <a:pt x="29307" y="37312"/>
                </a:lnTo>
                <a:lnTo>
                  <a:pt x="25887" y="40717"/>
                </a:lnTo>
                <a:lnTo>
                  <a:pt x="22814" y="44575"/>
                </a:lnTo>
                <a:lnTo>
                  <a:pt x="19971" y="48734"/>
                </a:lnTo>
                <a:lnTo>
                  <a:pt x="17282" y="52300"/>
                </a:lnTo>
                <a:lnTo>
                  <a:pt x="12177" y="58380"/>
                </a:lnTo>
                <a:lnTo>
                  <a:pt x="10498" y="61906"/>
                </a:lnTo>
                <a:lnTo>
                  <a:pt x="9380" y="65844"/>
                </a:lnTo>
                <a:lnTo>
                  <a:pt x="8633" y="70057"/>
                </a:lnTo>
                <a:lnTo>
                  <a:pt x="7342" y="74453"/>
                </a:lnTo>
                <a:lnTo>
                  <a:pt x="5688" y="78972"/>
                </a:lnTo>
                <a:lnTo>
                  <a:pt x="3791" y="83571"/>
                </a:lnTo>
                <a:lnTo>
                  <a:pt x="2526" y="87432"/>
                </a:lnTo>
                <a:lnTo>
                  <a:pt x="1121" y="93838"/>
                </a:lnTo>
                <a:lnTo>
                  <a:pt x="747" y="97451"/>
                </a:lnTo>
                <a:lnTo>
                  <a:pt x="497" y="101447"/>
                </a:lnTo>
                <a:lnTo>
                  <a:pt x="220" y="110121"/>
                </a:lnTo>
                <a:lnTo>
                  <a:pt x="17" y="137280"/>
                </a:lnTo>
                <a:lnTo>
                  <a:pt x="0" y="155684"/>
                </a:lnTo>
                <a:lnTo>
                  <a:pt x="793" y="159319"/>
                </a:lnTo>
                <a:lnTo>
                  <a:pt x="3790" y="165475"/>
                </a:lnTo>
                <a:lnTo>
                  <a:pt x="7769" y="172973"/>
                </a:lnTo>
                <a:lnTo>
                  <a:pt x="9941" y="177195"/>
                </a:lnTo>
                <a:lnTo>
                  <a:pt x="12182" y="180804"/>
                </a:lnTo>
                <a:lnTo>
                  <a:pt x="16790" y="186930"/>
                </a:lnTo>
                <a:lnTo>
                  <a:pt x="23601" y="192299"/>
                </a:lnTo>
                <a:lnTo>
                  <a:pt x="31125" y="196537"/>
                </a:lnTo>
                <a:lnTo>
                  <a:pt x="40618" y="199716"/>
                </a:lnTo>
                <a:lnTo>
                  <a:pt x="48743" y="203273"/>
                </a:lnTo>
                <a:lnTo>
                  <a:pt x="57646" y="207500"/>
                </a:lnTo>
                <a:lnTo>
                  <a:pt x="62242" y="209738"/>
                </a:lnTo>
                <a:lnTo>
                  <a:pt x="67688" y="211230"/>
                </a:lnTo>
                <a:lnTo>
                  <a:pt x="73699" y="212225"/>
                </a:lnTo>
                <a:lnTo>
                  <a:pt x="80088" y="212888"/>
                </a:lnTo>
                <a:lnTo>
                  <a:pt x="85935" y="213330"/>
                </a:lnTo>
                <a:lnTo>
                  <a:pt x="91421" y="213625"/>
                </a:lnTo>
                <a:lnTo>
                  <a:pt x="101749" y="213953"/>
                </a:lnTo>
                <a:lnTo>
                  <a:pt x="111631" y="214098"/>
                </a:lnTo>
                <a:lnTo>
                  <a:pt x="117282" y="213343"/>
                </a:lnTo>
                <a:lnTo>
                  <a:pt x="123431" y="212046"/>
                </a:lnTo>
                <a:lnTo>
                  <a:pt x="129911" y="210388"/>
                </a:lnTo>
                <a:lnTo>
                  <a:pt x="135819" y="209282"/>
                </a:lnTo>
                <a:lnTo>
                  <a:pt x="141345" y="208545"/>
                </a:lnTo>
                <a:lnTo>
                  <a:pt x="146617" y="208054"/>
                </a:lnTo>
                <a:lnTo>
                  <a:pt x="151719" y="206932"/>
                </a:lnTo>
                <a:lnTo>
                  <a:pt x="156707" y="205391"/>
                </a:lnTo>
                <a:lnTo>
                  <a:pt x="167278" y="201562"/>
                </a:lnTo>
                <a:lnTo>
                  <a:pt x="179913" y="197214"/>
                </a:lnTo>
                <a:lnTo>
                  <a:pt x="185823" y="194943"/>
                </a:lnTo>
                <a:lnTo>
                  <a:pt x="191350" y="192636"/>
                </a:lnTo>
                <a:lnTo>
                  <a:pt x="196622" y="190304"/>
                </a:lnTo>
                <a:lnTo>
                  <a:pt x="206713" y="185596"/>
                </a:lnTo>
                <a:lnTo>
                  <a:pt x="211627" y="183229"/>
                </a:lnTo>
                <a:lnTo>
                  <a:pt x="219203" y="178483"/>
                </a:lnTo>
                <a:lnTo>
                  <a:pt x="226010" y="172934"/>
                </a:lnTo>
                <a:lnTo>
                  <a:pt x="230047" y="169231"/>
                </a:lnTo>
                <a:lnTo>
                  <a:pt x="241198" y="158553"/>
                </a:lnTo>
                <a:lnTo>
                  <a:pt x="252077" y="147833"/>
                </a:lnTo>
                <a:lnTo>
                  <a:pt x="253775" y="144561"/>
                </a:lnTo>
                <a:lnTo>
                  <a:pt x="254908" y="140791"/>
                </a:lnTo>
                <a:lnTo>
                  <a:pt x="255663" y="136691"/>
                </a:lnTo>
                <a:lnTo>
                  <a:pt x="258618" y="130018"/>
                </a:lnTo>
                <a:lnTo>
                  <a:pt x="260518" y="127127"/>
                </a:lnTo>
                <a:lnTo>
                  <a:pt x="261784" y="123612"/>
                </a:lnTo>
                <a:lnTo>
                  <a:pt x="262628" y="119682"/>
                </a:lnTo>
                <a:lnTo>
                  <a:pt x="263191" y="115474"/>
                </a:lnTo>
                <a:lnTo>
                  <a:pt x="263566" y="111875"/>
                </a:lnTo>
                <a:lnTo>
                  <a:pt x="263983" y="105759"/>
                </a:lnTo>
                <a:lnTo>
                  <a:pt x="264168" y="98279"/>
                </a:lnTo>
                <a:lnTo>
                  <a:pt x="264287" y="84334"/>
                </a:lnTo>
                <a:lnTo>
                  <a:pt x="263503" y="81590"/>
                </a:lnTo>
                <a:lnTo>
                  <a:pt x="260515" y="76425"/>
                </a:lnTo>
                <a:lnTo>
                  <a:pt x="259401" y="73142"/>
                </a:lnTo>
                <a:lnTo>
                  <a:pt x="258658" y="69366"/>
                </a:lnTo>
                <a:lnTo>
                  <a:pt x="258163" y="65261"/>
                </a:lnTo>
                <a:lnTo>
                  <a:pt x="256245" y="61731"/>
                </a:lnTo>
                <a:lnTo>
                  <a:pt x="246756" y="52177"/>
                </a:lnTo>
                <a:lnTo>
                  <a:pt x="243878" y="48246"/>
                </a:lnTo>
                <a:lnTo>
                  <a:pt x="241166" y="44037"/>
                </a:lnTo>
                <a:lnTo>
                  <a:pt x="237770" y="40438"/>
                </a:lnTo>
                <a:lnTo>
                  <a:pt x="229764" y="34322"/>
                </a:lnTo>
                <a:lnTo>
                  <a:pt x="223030" y="28958"/>
                </a:lnTo>
                <a:lnTo>
                  <a:pt x="216598" y="23928"/>
                </a:lnTo>
                <a:lnTo>
                  <a:pt x="208448" y="19047"/>
                </a:lnTo>
                <a:lnTo>
                  <a:pt x="203258" y="16634"/>
                </a:lnTo>
                <a:lnTo>
                  <a:pt x="197417" y="14232"/>
                </a:lnTo>
                <a:lnTo>
                  <a:pt x="191142" y="11837"/>
                </a:lnTo>
                <a:lnTo>
                  <a:pt x="185371" y="10240"/>
                </a:lnTo>
                <a:lnTo>
                  <a:pt x="179936" y="9175"/>
                </a:lnTo>
                <a:lnTo>
                  <a:pt x="174726" y="8465"/>
                </a:lnTo>
                <a:lnTo>
                  <a:pt x="169664" y="7198"/>
                </a:lnTo>
                <a:lnTo>
                  <a:pt x="164702" y="5560"/>
                </a:lnTo>
                <a:lnTo>
                  <a:pt x="159807" y="3674"/>
                </a:lnTo>
                <a:lnTo>
                  <a:pt x="154956" y="2417"/>
                </a:lnTo>
                <a:lnTo>
                  <a:pt x="150134" y="1578"/>
                </a:lnTo>
                <a:lnTo>
                  <a:pt x="145332" y="1020"/>
                </a:lnTo>
                <a:lnTo>
                  <a:pt x="139750" y="647"/>
                </a:lnTo>
                <a:lnTo>
                  <a:pt x="133647" y="399"/>
                </a:lnTo>
                <a:lnTo>
                  <a:pt x="115797" y="49"/>
                </a:lnTo>
                <a:lnTo>
                  <a:pt x="110535" y="0"/>
                </a:lnTo>
                <a:lnTo>
                  <a:pt x="105439" y="761"/>
                </a:lnTo>
                <a:lnTo>
                  <a:pt x="100454" y="2062"/>
                </a:lnTo>
                <a:lnTo>
                  <a:pt x="95544" y="3723"/>
                </a:lnTo>
                <a:lnTo>
                  <a:pt x="90683" y="4831"/>
                </a:lnTo>
                <a:lnTo>
                  <a:pt x="85854" y="5569"/>
                </a:lnTo>
                <a:lnTo>
                  <a:pt x="81048" y="6062"/>
                </a:lnTo>
                <a:lnTo>
                  <a:pt x="76256" y="7183"/>
                </a:lnTo>
                <a:lnTo>
                  <a:pt x="71474" y="8725"/>
                </a:lnTo>
                <a:lnTo>
                  <a:pt x="66698" y="10547"/>
                </a:lnTo>
                <a:lnTo>
                  <a:pt x="55042" y="14687"/>
                </a:lnTo>
                <a:lnTo>
                  <a:pt x="35716" y="21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25"/>
          <p:cNvSpPr/>
          <p:nvPr/>
        </p:nvSpPr>
        <p:spPr>
          <a:xfrm>
            <a:off x="2571750" y="2986185"/>
            <a:ext cx="228503" cy="278472"/>
          </a:xfrm>
          <a:custGeom>
            <a:avLst/>
            <a:gdLst/>
            <a:ahLst/>
            <a:cxnLst/>
            <a:rect l="0" t="0" r="0" b="0"/>
            <a:pathLst>
              <a:path w="228503" h="278472">
                <a:moveTo>
                  <a:pt x="0" y="21333"/>
                </a:moveTo>
                <a:lnTo>
                  <a:pt x="0" y="27484"/>
                </a:lnTo>
                <a:lnTo>
                  <a:pt x="4909" y="33984"/>
                </a:lnTo>
                <a:lnTo>
                  <a:pt x="6150" y="38333"/>
                </a:lnTo>
                <a:lnTo>
                  <a:pt x="6849" y="45244"/>
                </a:lnTo>
                <a:lnTo>
                  <a:pt x="7741" y="47592"/>
                </a:lnTo>
                <a:lnTo>
                  <a:pt x="12788" y="55484"/>
                </a:lnTo>
                <a:lnTo>
                  <a:pt x="17060" y="63234"/>
                </a:lnTo>
                <a:lnTo>
                  <a:pt x="18517" y="67523"/>
                </a:lnTo>
                <a:lnTo>
                  <a:pt x="19488" y="71970"/>
                </a:lnTo>
                <a:lnTo>
                  <a:pt x="20136" y="76523"/>
                </a:lnTo>
                <a:lnTo>
                  <a:pt x="22972" y="83697"/>
                </a:lnTo>
                <a:lnTo>
                  <a:pt x="26878" y="90326"/>
                </a:lnTo>
                <a:lnTo>
                  <a:pt x="31260" y="98563"/>
                </a:lnTo>
                <a:lnTo>
                  <a:pt x="35854" y="105399"/>
                </a:lnTo>
                <a:lnTo>
                  <a:pt x="40541" y="111877"/>
                </a:lnTo>
                <a:lnTo>
                  <a:pt x="45270" y="120048"/>
                </a:lnTo>
                <a:lnTo>
                  <a:pt x="47642" y="122862"/>
                </a:lnTo>
                <a:lnTo>
                  <a:pt x="50018" y="124738"/>
                </a:lnTo>
                <a:lnTo>
                  <a:pt x="54774" y="127616"/>
                </a:lnTo>
                <a:lnTo>
                  <a:pt x="61914" y="133699"/>
                </a:lnTo>
                <a:lnTo>
                  <a:pt x="66675" y="138213"/>
                </a:lnTo>
                <a:lnTo>
                  <a:pt x="69850" y="139735"/>
                </a:lnTo>
                <a:lnTo>
                  <a:pt x="73554" y="140749"/>
                </a:lnTo>
                <a:lnTo>
                  <a:pt x="77611" y="141425"/>
                </a:lnTo>
                <a:lnTo>
                  <a:pt x="81903" y="141876"/>
                </a:lnTo>
                <a:lnTo>
                  <a:pt x="86352" y="142176"/>
                </a:lnTo>
                <a:lnTo>
                  <a:pt x="94735" y="142510"/>
                </a:lnTo>
                <a:lnTo>
                  <a:pt x="101106" y="142658"/>
                </a:lnTo>
                <a:lnTo>
                  <a:pt x="112948" y="142742"/>
                </a:lnTo>
                <a:lnTo>
                  <a:pt x="116574" y="141960"/>
                </a:lnTo>
                <a:lnTo>
                  <a:pt x="122719" y="138974"/>
                </a:lnTo>
                <a:lnTo>
                  <a:pt x="130212" y="135002"/>
                </a:lnTo>
                <a:lnTo>
                  <a:pt x="134433" y="132831"/>
                </a:lnTo>
                <a:lnTo>
                  <a:pt x="141239" y="126186"/>
                </a:lnTo>
                <a:lnTo>
                  <a:pt x="146910" y="118734"/>
                </a:lnTo>
                <a:lnTo>
                  <a:pt x="152076" y="112777"/>
                </a:lnTo>
                <a:lnTo>
                  <a:pt x="159135" y="105366"/>
                </a:lnTo>
                <a:lnTo>
                  <a:pt x="163240" y="101168"/>
                </a:lnTo>
                <a:lnTo>
                  <a:pt x="166770" y="96782"/>
                </a:lnTo>
                <a:lnTo>
                  <a:pt x="169918" y="92270"/>
                </a:lnTo>
                <a:lnTo>
                  <a:pt x="172809" y="87674"/>
                </a:lnTo>
                <a:lnTo>
                  <a:pt x="174737" y="83023"/>
                </a:lnTo>
                <a:lnTo>
                  <a:pt x="176023" y="78335"/>
                </a:lnTo>
                <a:lnTo>
                  <a:pt x="176879" y="73622"/>
                </a:lnTo>
                <a:lnTo>
                  <a:pt x="178244" y="68892"/>
                </a:lnTo>
                <a:lnTo>
                  <a:pt x="179948" y="64152"/>
                </a:lnTo>
                <a:lnTo>
                  <a:pt x="181878" y="59404"/>
                </a:lnTo>
                <a:lnTo>
                  <a:pt x="186139" y="52012"/>
                </a:lnTo>
                <a:lnTo>
                  <a:pt x="188386" y="48930"/>
                </a:lnTo>
                <a:lnTo>
                  <a:pt x="190883" y="41271"/>
                </a:lnTo>
                <a:lnTo>
                  <a:pt x="191993" y="33370"/>
                </a:lnTo>
                <a:lnTo>
                  <a:pt x="192486" y="27212"/>
                </a:lnTo>
                <a:lnTo>
                  <a:pt x="191824" y="24459"/>
                </a:lnTo>
                <a:lnTo>
                  <a:pt x="187893" y="16791"/>
                </a:lnTo>
                <a:lnTo>
                  <a:pt x="186695" y="11906"/>
                </a:lnTo>
                <a:lnTo>
                  <a:pt x="185582" y="10286"/>
                </a:lnTo>
                <a:lnTo>
                  <a:pt x="184046" y="9206"/>
                </a:lnTo>
                <a:lnTo>
                  <a:pt x="182228" y="8486"/>
                </a:lnTo>
                <a:lnTo>
                  <a:pt x="181017" y="7212"/>
                </a:lnTo>
                <a:lnTo>
                  <a:pt x="180209" y="5569"/>
                </a:lnTo>
                <a:lnTo>
                  <a:pt x="178621" y="0"/>
                </a:lnTo>
                <a:lnTo>
                  <a:pt x="178596" y="6062"/>
                </a:lnTo>
                <a:lnTo>
                  <a:pt x="182386" y="14339"/>
                </a:lnTo>
                <a:lnTo>
                  <a:pt x="186364" y="20341"/>
                </a:lnTo>
                <a:lnTo>
                  <a:pt x="188537" y="23053"/>
                </a:lnTo>
                <a:lnTo>
                  <a:pt x="190950" y="28183"/>
                </a:lnTo>
                <a:lnTo>
                  <a:pt x="192816" y="33903"/>
                </a:lnTo>
                <a:lnTo>
                  <a:pt x="196292" y="41736"/>
                </a:lnTo>
                <a:lnTo>
                  <a:pt x="197536" y="46048"/>
                </a:lnTo>
                <a:lnTo>
                  <a:pt x="198366" y="50510"/>
                </a:lnTo>
                <a:lnTo>
                  <a:pt x="198919" y="55072"/>
                </a:lnTo>
                <a:lnTo>
                  <a:pt x="200081" y="59701"/>
                </a:lnTo>
                <a:lnTo>
                  <a:pt x="201650" y="64374"/>
                </a:lnTo>
                <a:lnTo>
                  <a:pt x="203489" y="69077"/>
                </a:lnTo>
                <a:lnTo>
                  <a:pt x="207650" y="80653"/>
                </a:lnTo>
                <a:lnTo>
                  <a:pt x="209870" y="87073"/>
                </a:lnTo>
                <a:lnTo>
                  <a:pt x="212145" y="92941"/>
                </a:lnTo>
                <a:lnTo>
                  <a:pt x="214455" y="98441"/>
                </a:lnTo>
                <a:lnTo>
                  <a:pt x="216788" y="103694"/>
                </a:lnTo>
                <a:lnTo>
                  <a:pt x="218344" y="108785"/>
                </a:lnTo>
                <a:lnTo>
                  <a:pt x="219381" y="113765"/>
                </a:lnTo>
                <a:lnTo>
                  <a:pt x="220073" y="118673"/>
                </a:lnTo>
                <a:lnTo>
                  <a:pt x="221327" y="124327"/>
                </a:lnTo>
                <a:lnTo>
                  <a:pt x="222958" y="130477"/>
                </a:lnTo>
                <a:lnTo>
                  <a:pt x="224838" y="136958"/>
                </a:lnTo>
                <a:lnTo>
                  <a:pt x="226092" y="142867"/>
                </a:lnTo>
                <a:lnTo>
                  <a:pt x="226928" y="148393"/>
                </a:lnTo>
                <a:lnTo>
                  <a:pt x="227485" y="153665"/>
                </a:lnTo>
                <a:lnTo>
                  <a:pt x="227857" y="158767"/>
                </a:lnTo>
                <a:lnTo>
                  <a:pt x="228104" y="163756"/>
                </a:lnTo>
                <a:lnTo>
                  <a:pt x="228379" y="174326"/>
                </a:lnTo>
                <a:lnTo>
                  <a:pt x="228502" y="186961"/>
                </a:lnTo>
                <a:lnTo>
                  <a:pt x="227741" y="192871"/>
                </a:lnTo>
                <a:lnTo>
                  <a:pt x="226440" y="198398"/>
                </a:lnTo>
                <a:lnTo>
                  <a:pt x="224778" y="203670"/>
                </a:lnTo>
                <a:lnTo>
                  <a:pt x="222877" y="208772"/>
                </a:lnTo>
                <a:lnTo>
                  <a:pt x="220816" y="213761"/>
                </a:lnTo>
                <a:lnTo>
                  <a:pt x="218648" y="218675"/>
                </a:lnTo>
                <a:lnTo>
                  <a:pt x="214122" y="226251"/>
                </a:lnTo>
                <a:lnTo>
                  <a:pt x="209465" y="233058"/>
                </a:lnTo>
                <a:lnTo>
                  <a:pt x="204750" y="241375"/>
                </a:lnTo>
                <a:lnTo>
                  <a:pt x="197891" y="248246"/>
                </a:lnTo>
                <a:lnTo>
                  <a:pt x="193840" y="251190"/>
                </a:lnTo>
                <a:lnTo>
                  <a:pt x="187222" y="256577"/>
                </a:lnTo>
                <a:lnTo>
                  <a:pt x="180840" y="261617"/>
                </a:lnTo>
                <a:lnTo>
                  <a:pt x="176917" y="264073"/>
                </a:lnTo>
                <a:lnTo>
                  <a:pt x="172713" y="266503"/>
                </a:lnTo>
                <a:lnTo>
                  <a:pt x="163809" y="271321"/>
                </a:lnTo>
                <a:lnTo>
                  <a:pt x="159212" y="273717"/>
                </a:lnTo>
                <a:lnTo>
                  <a:pt x="154560" y="275314"/>
                </a:lnTo>
                <a:lnTo>
                  <a:pt x="149871" y="276379"/>
                </a:lnTo>
                <a:lnTo>
                  <a:pt x="145158" y="277089"/>
                </a:lnTo>
                <a:lnTo>
                  <a:pt x="140428" y="277562"/>
                </a:lnTo>
                <a:lnTo>
                  <a:pt x="135687" y="277877"/>
                </a:lnTo>
                <a:lnTo>
                  <a:pt x="130939" y="278088"/>
                </a:lnTo>
                <a:lnTo>
                  <a:pt x="121430" y="278321"/>
                </a:lnTo>
                <a:lnTo>
                  <a:pt x="106183" y="278471"/>
                </a:lnTo>
                <a:lnTo>
                  <a:pt x="103332" y="277690"/>
                </a:lnTo>
                <a:lnTo>
                  <a:pt x="98048" y="274705"/>
                </a:lnTo>
                <a:lnTo>
                  <a:pt x="93054" y="272849"/>
                </a:lnTo>
                <a:lnTo>
                  <a:pt x="90611" y="272354"/>
                </a:lnTo>
                <a:lnTo>
                  <a:pt x="85780" y="269688"/>
                </a:lnTo>
                <a:lnTo>
                  <a:pt x="80986" y="265857"/>
                </a:lnTo>
                <a:lnTo>
                  <a:pt x="76210" y="261509"/>
                </a:lnTo>
                <a:lnTo>
                  <a:pt x="69059" y="254598"/>
                </a:lnTo>
                <a:lnTo>
                  <a:pt x="67471" y="252249"/>
                </a:lnTo>
                <a:lnTo>
                  <a:pt x="64441" y="245151"/>
                </a:lnTo>
                <a:lnTo>
                  <a:pt x="62804" y="242777"/>
                </a:lnTo>
                <a:lnTo>
                  <a:pt x="57150" y="2356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26"/>
          <p:cNvSpPr/>
          <p:nvPr/>
        </p:nvSpPr>
        <p:spPr>
          <a:xfrm>
            <a:off x="2893218" y="2986087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14288"/>
                </a:moveTo>
                <a:lnTo>
                  <a:pt x="3793" y="14288"/>
                </a:lnTo>
                <a:lnTo>
                  <a:pt x="5704" y="13494"/>
                </a:lnTo>
                <a:lnTo>
                  <a:pt x="7771" y="12171"/>
                </a:lnTo>
                <a:lnTo>
                  <a:pt x="13001" y="8137"/>
                </a:lnTo>
                <a:lnTo>
                  <a:pt x="15017" y="7806"/>
                </a:lnTo>
                <a:lnTo>
                  <a:pt x="17949" y="7585"/>
                </a:lnTo>
                <a:lnTo>
                  <a:pt x="21491" y="7438"/>
                </a:lnTo>
                <a:lnTo>
                  <a:pt x="29660" y="7275"/>
                </a:lnTo>
                <a:lnTo>
                  <a:pt x="47840" y="7170"/>
                </a:lnTo>
                <a:lnTo>
                  <a:pt x="52531" y="6367"/>
                </a:lnTo>
                <a:lnTo>
                  <a:pt x="57246" y="5039"/>
                </a:lnTo>
                <a:lnTo>
                  <a:pt x="61976" y="3359"/>
                </a:lnTo>
                <a:lnTo>
                  <a:pt x="67511" y="2239"/>
                </a:lnTo>
                <a:lnTo>
                  <a:pt x="73583" y="1493"/>
                </a:lnTo>
                <a:lnTo>
                  <a:pt x="80012" y="995"/>
                </a:lnTo>
                <a:lnTo>
                  <a:pt x="85885" y="664"/>
                </a:lnTo>
                <a:lnTo>
                  <a:pt x="96644" y="295"/>
                </a:lnTo>
                <a:lnTo>
                  <a:pt x="116487" y="59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27"/>
          <p:cNvSpPr/>
          <p:nvPr/>
        </p:nvSpPr>
        <p:spPr>
          <a:xfrm>
            <a:off x="2943225" y="3043237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14288"/>
                </a:moveTo>
                <a:lnTo>
                  <a:pt x="6150" y="14288"/>
                </a:lnTo>
                <a:lnTo>
                  <a:pt x="8069" y="13494"/>
                </a:lnTo>
                <a:lnTo>
                  <a:pt x="10935" y="12171"/>
                </a:lnTo>
                <a:lnTo>
                  <a:pt x="14434" y="10495"/>
                </a:lnTo>
                <a:lnTo>
                  <a:pt x="17560" y="9378"/>
                </a:lnTo>
                <a:lnTo>
                  <a:pt x="20438" y="8633"/>
                </a:lnTo>
                <a:lnTo>
                  <a:pt x="23150" y="8137"/>
                </a:lnTo>
                <a:lnTo>
                  <a:pt x="26546" y="7806"/>
                </a:lnTo>
                <a:lnTo>
                  <a:pt x="30397" y="7585"/>
                </a:lnTo>
                <a:lnTo>
                  <a:pt x="38910" y="7340"/>
                </a:lnTo>
                <a:lnTo>
                  <a:pt x="47984" y="7231"/>
                </a:lnTo>
                <a:lnTo>
                  <a:pt x="52627" y="6408"/>
                </a:lnTo>
                <a:lnTo>
                  <a:pt x="57310" y="5066"/>
                </a:lnTo>
                <a:lnTo>
                  <a:pt x="62019" y="3377"/>
                </a:lnTo>
                <a:lnTo>
                  <a:pt x="66746" y="2251"/>
                </a:lnTo>
                <a:lnTo>
                  <a:pt x="71484" y="1501"/>
                </a:lnTo>
                <a:lnTo>
                  <a:pt x="76231" y="1001"/>
                </a:lnTo>
                <a:lnTo>
                  <a:pt x="81777" y="667"/>
                </a:lnTo>
                <a:lnTo>
                  <a:pt x="94289" y="296"/>
                </a:lnTo>
                <a:lnTo>
                  <a:pt x="121003" y="39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28"/>
          <p:cNvSpPr/>
          <p:nvPr/>
        </p:nvSpPr>
        <p:spPr>
          <a:xfrm>
            <a:off x="3236235" y="2921793"/>
            <a:ext cx="175170" cy="200015"/>
          </a:xfrm>
          <a:custGeom>
            <a:avLst/>
            <a:gdLst/>
            <a:ahLst/>
            <a:cxnLst/>
            <a:rect l="0" t="0" r="0" b="0"/>
            <a:pathLst>
              <a:path w="175170" h="200015">
                <a:moveTo>
                  <a:pt x="64177" y="0"/>
                </a:moveTo>
                <a:lnTo>
                  <a:pt x="60385" y="0"/>
                </a:lnTo>
                <a:lnTo>
                  <a:pt x="59268" y="794"/>
                </a:lnTo>
                <a:lnTo>
                  <a:pt x="58523" y="2117"/>
                </a:lnTo>
                <a:lnTo>
                  <a:pt x="58026" y="3793"/>
                </a:lnTo>
                <a:lnTo>
                  <a:pt x="55358" y="7771"/>
                </a:lnTo>
                <a:lnTo>
                  <a:pt x="53535" y="9943"/>
                </a:lnTo>
                <a:lnTo>
                  <a:pt x="52320" y="12185"/>
                </a:lnTo>
                <a:lnTo>
                  <a:pt x="49816" y="19927"/>
                </a:lnTo>
                <a:lnTo>
                  <a:pt x="48253" y="23603"/>
                </a:lnTo>
                <a:lnTo>
                  <a:pt x="44400" y="31922"/>
                </a:lnTo>
                <a:lnTo>
                  <a:pt x="40041" y="40911"/>
                </a:lnTo>
                <a:lnTo>
                  <a:pt x="36974" y="45530"/>
                </a:lnTo>
                <a:lnTo>
                  <a:pt x="33342" y="50197"/>
                </a:lnTo>
                <a:lnTo>
                  <a:pt x="29333" y="54896"/>
                </a:lnTo>
                <a:lnTo>
                  <a:pt x="25866" y="58823"/>
                </a:lnTo>
                <a:lnTo>
                  <a:pt x="19898" y="65302"/>
                </a:lnTo>
                <a:lnTo>
                  <a:pt x="17989" y="68935"/>
                </a:lnTo>
                <a:lnTo>
                  <a:pt x="16716" y="72944"/>
                </a:lnTo>
                <a:lnTo>
                  <a:pt x="15868" y="77204"/>
                </a:lnTo>
                <a:lnTo>
                  <a:pt x="14508" y="81632"/>
                </a:lnTo>
                <a:lnTo>
                  <a:pt x="12808" y="86172"/>
                </a:lnTo>
                <a:lnTo>
                  <a:pt x="10881" y="90785"/>
                </a:lnTo>
                <a:lnTo>
                  <a:pt x="8803" y="95449"/>
                </a:lnTo>
                <a:lnTo>
                  <a:pt x="4377" y="104863"/>
                </a:lnTo>
                <a:lnTo>
                  <a:pt x="2879" y="108803"/>
                </a:lnTo>
                <a:lnTo>
                  <a:pt x="1880" y="112223"/>
                </a:lnTo>
                <a:lnTo>
                  <a:pt x="771" y="118139"/>
                </a:lnTo>
                <a:lnTo>
                  <a:pt x="278" y="123415"/>
                </a:lnTo>
                <a:lnTo>
                  <a:pt x="146" y="126727"/>
                </a:lnTo>
                <a:lnTo>
                  <a:pt x="0" y="134640"/>
                </a:lnTo>
                <a:lnTo>
                  <a:pt x="755" y="138179"/>
                </a:lnTo>
                <a:lnTo>
                  <a:pt x="3710" y="144227"/>
                </a:lnTo>
                <a:lnTo>
                  <a:pt x="7670" y="151678"/>
                </a:lnTo>
                <a:lnTo>
                  <a:pt x="9837" y="155888"/>
                </a:lnTo>
                <a:lnTo>
                  <a:pt x="11281" y="159488"/>
                </a:lnTo>
                <a:lnTo>
                  <a:pt x="12887" y="165604"/>
                </a:lnTo>
                <a:lnTo>
                  <a:pt x="15717" y="170969"/>
                </a:lnTo>
                <a:lnTo>
                  <a:pt x="19620" y="175999"/>
                </a:lnTo>
                <a:lnTo>
                  <a:pt x="24001" y="180880"/>
                </a:lnTo>
                <a:lnTo>
                  <a:pt x="28594" y="185696"/>
                </a:lnTo>
                <a:lnTo>
                  <a:pt x="30930" y="188091"/>
                </a:lnTo>
                <a:lnTo>
                  <a:pt x="34075" y="190481"/>
                </a:lnTo>
                <a:lnTo>
                  <a:pt x="37759" y="192869"/>
                </a:lnTo>
                <a:lnTo>
                  <a:pt x="41802" y="195255"/>
                </a:lnTo>
                <a:lnTo>
                  <a:pt x="45292" y="196845"/>
                </a:lnTo>
                <a:lnTo>
                  <a:pt x="48412" y="197905"/>
                </a:lnTo>
                <a:lnTo>
                  <a:pt x="51286" y="198612"/>
                </a:lnTo>
                <a:lnTo>
                  <a:pt x="54789" y="199083"/>
                </a:lnTo>
                <a:lnTo>
                  <a:pt x="58712" y="199397"/>
                </a:lnTo>
                <a:lnTo>
                  <a:pt x="62915" y="199606"/>
                </a:lnTo>
                <a:lnTo>
                  <a:pt x="71818" y="199839"/>
                </a:lnTo>
                <a:lnTo>
                  <a:pt x="98537" y="200014"/>
                </a:lnTo>
                <a:lnTo>
                  <a:pt x="102959" y="199224"/>
                </a:lnTo>
                <a:lnTo>
                  <a:pt x="107494" y="197904"/>
                </a:lnTo>
                <a:lnTo>
                  <a:pt x="112105" y="196230"/>
                </a:lnTo>
                <a:lnTo>
                  <a:pt x="115973" y="194320"/>
                </a:lnTo>
                <a:lnTo>
                  <a:pt x="119345" y="192253"/>
                </a:lnTo>
                <a:lnTo>
                  <a:pt x="122387" y="190081"/>
                </a:lnTo>
                <a:lnTo>
                  <a:pt x="126002" y="188633"/>
                </a:lnTo>
                <a:lnTo>
                  <a:pt x="130000" y="187668"/>
                </a:lnTo>
                <a:lnTo>
                  <a:pt x="134253" y="187025"/>
                </a:lnTo>
                <a:lnTo>
                  <a:pt x="137882" y="185802"/>
                </a:lnTo>
                <a:lnTo>
                  <a:pt x="141095" y="184193"/>
                </a:lnTo>
                <a:lnTo>
                  <a:pt x="144031" y="182327"/>
                </a:lnTo>
                <a:lnTo>
                  <a:pt x="149409" y="178136"/>
                </a:lnTo>
                <a:lnTo>
                  <a:pt x="154445" y="173628"/>
                </a:lnTo>
                <a:lnTo>
                  <a:pt x="159330" y="168979"/>
                </a:lnTo>
                <a:lnTo>
                  <a:pt x="166542" y="161899"/>
                </a:lnTo>
                <a:lnTo>
                  <a:pt x="168139" y="159526"/>
                </a:lnTo>
                <a:lnTo>
                  <a:pt x="169914" y="154774"/>
                </a:lnTo>
                <a:lnTo>
                  <a:pt x="172819" y="150016"/>
                </a:lnTo>
                <a:lnTo>
                  <a:pt x="174705" y="147635"/>
                </a:lnTo>
                <a:lnTo>
                  <a:pt x="175169" y="145255"/>
                </a:lnTo>
                <a:lnTo>
                  <a:pt x="174684" y="142874"/>
                </a:lnTo>
                <a:lnTo>
                  <a:pt x="172822" y="138112"/>
                </a:lnTo>
                <a:lnTo>
                  <a:pt x="171995" y="133350"/>
                </a:lnTo>
                <a:lnTo>
                  <a:pt x="170981" y="130969"/>
                </a:lnTo>
                <a:lnTo>
                  <a:pt x="167737" y="126207"/>
                </a:lnTo>
                <a:lnTo>
                  <a:pt x="165761" y="124619"/>
                </a:lnTo>
                <a:lnTo>
                  <a:pt x="163650" y="123561"/>
                </a:lnTo>
                <a:lnTo>
                  <a:pt x="159187" y="122385"/>
                </a:lnTo>
                <a:lnTo>
                  <a:pt x="154558" y="121862"/>
                </a:lnTo>
                <a:lnTo>
                  <a:pt x="151419" y="121723"/>
                </a:lnTo>
                <a:lnTo>
                  <a:pt x="143697" y="121568"/>
                </a:lnTo>
                <a:lnTo>
                  <a:pt x="139415" y="122320"/>
                </a:lnTo>
                <a:lnTo>
                  <a:pt x="134973" y="123616"/>
                </a:lnTo>
                <a:lnTo>
                  <a:pt x="130425" y="125273"/>
                </a:lnTo>
                <a:lnTo>
                  <a:pt x="125805" y="126378"/>
                </a:lnTo>
                <a:lnTo>
                  <a:pt x="121137" y="127115"/>
                </a:lnTo>
                <a:lnTo>
                  <a:pt x="116438" y="127606"/>
                </a:lnTo>
                <a:lnTo>
                  <a:pt x="111718" y="128727"/>
                </a:lnTo>
                <a:lnTo>
                  <a:pt x="106983" y="130268"/>
                </a:lnTo>
                <a:lnTo>
                  <a:pt x="102239" y="132089"/>
                </a:lnTo>
                <a:lnTo>
                  <a:pt x="97490" y="134097"/>
                </a:lnTo>
                <a:lnTo>
                  <a:pt x="92735" y="136230"/>
                </a:lnTo>
                <a:lnTo>
                  <a:pt x="83220" y="140715"/>
                </a:lnTo>
                <a:lnTo>
                  <a:pt x="59413" y="152430"/>
                </a:lnTo>
                <a:lnTo>
                  <a:pt x="55445" y="154801"/>
                </a:lnTo>
                <a:lnTo>
                  <a:pt x="52006" y="157176"/>
                </a:lnTo>
                <a:lnTo>
                  <a:pt x="48919" y="159553"/>
                </a:lnTo>
                <a:lnTo>
                  <a:pt x="46068" y="161931"/>
                </a:lnTo>
                <a:lnTo>
                  <a:pt x="40783" y="166690"/>
                </a:lnTo>
                <a:lnTo>
                  <a:pt x="35788" y="171451"/>
                </a:lnTo>
                <a:lnTo>
                  <a:pt x="33344" y="173832"/>
                </a:lnTo>
                <a:lnTo>
                  <a:pt x="30922" y="175420"/>
                </a:lnTo>
                <a:lnTo>
                  <a:pt x="26114" y="177183"/>
                </a:lnTo>
                <a:lnTo>
                  <a:pt x="21331" y="180084"/>
                </a:lnTo>
                <a:lnTo>
                  <a:pt x="15585" y="184621"/>
                </a:lnTo>
                <a:lnTo>
                  <a:pt x="12683" y="185241"/>
                </a:lnTo>
                <a:lnTo>
                  <a:pt x="7027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29"/>
          <p:cNvSpPr/>
          <p:nvPr/>
        </p:nvSpPr>
        <p:spPr>
          <a:xfrm>
            <a:off x="2407444" y="2800350"/>
            <a:ext cx="1328735" cy="514331"/>
          </a:xfrm>
          <a:custGeom>
            <a:avLst/>
            <a:gdLst/>
            <a:ahLst/>
            <a:cxnLst/>
            <a:rect l="0" t="0" r="0" b="0"/>
            <a:pathLst>
              <a:path w="1328735" h="514331">
                <a:moveTo>
                  <a:pt x="1150143" y="21431"/>
                </a:moveTo>
                <a:lnTo>
                  <a:pt x="1146351" y="17639"/>
                </a:lnTo>
                <a:lnTo>
                  <a:pt x="1144440" y="16521"/>
                </a:lnTo>
                <a:lnTo>
                  <a:pt x="1137143" y="14581"/>
                </a:lnTo>
                <a:lnTo>
                  <a:pt x="1132444" y="14374"/>
                </a:lnTo>
                <a:lnTo>
                  <a:pt x="1130407" y="13551"/>
                </a:lnTo>
                <a:lnTo>
                  <a:pt x="1123746" y="9395"/>
                </a:lnTo>
                <a:lnTo>
                  <a:pt x="1119096" y="8144"/>
                </a:lnTo>
                <a:lnTo>
                  <a:pt x="1080960" y="7169"/>
                </a:lnTo>
                <a:lnTo>
                  <a:pt x="1071506" y="9271"/>
                </a:lnTo>
                <a:lnTo>
                  <a:pt x="1061218" y="12058"/>
                </a:lnTo>
                <a:lnTo>
                  <a:pt x="1021275" y="14091"/>
                </a:lnTo>
                <a:lnTo>
                  <a:pt x="942971" y="14285"/>
                </a:lnTo>
                <a:lnTo>
                  <a:pt x="901601" y="19941"/>
                </a:lnTo>
                <a:lnTo>
                  <a:pt x="868039" y="21136"/>
                </a:lnTo>
                <a:lnTo>
                  <a:pt x="761696" y="21429"/>
                </a:lnTo>
                <a:lnTo>
                  <a:pt x="714334" y="27085"/>
                </a:lnTo>
                <a:lnTo>
                  <a:pt x="680059" y="28280"/>
                </a:lnTo>
                <a:lnTo>
                  <a:pt x="625973" y="28549"/>
                </a:lnTo>
                <a:lnTo>
                  <a:pt x="580721" y="34225"/>
                </a:lnTo>
                <a:lnTo>
                  <a:pt x="546686" y="35423"/>
                </a:lnTo>
                <a:lnTo>
                  <a:pt x="408809" y="35718"/>
                </a:lnTo>
                <a:lnTo>
                  <a:pt x="366033" y="41372"/>
                </a:lnTo>
                <a:lnTo>
                  <a:pt x="328836" y="42666"/>
                </a:lnTo>
                <a:lnTo>
                  <a:pt x="292923" y="42836"/>
                </a:lnTo>
                <a:lnTo>
                  <a:pt x="251524" y="48513"/>
                </a:lnTo>
                <a:lnTo>
                  <a:pt x="213715" y="49809"/>
                </a:lnTo>
                <a:lnTo>
                  <a:pt x="184854" y="50741"/>
                </a:lnTo>
                <a:lnTo>
                  <a:pt x="145347" y="54898"/>
                </a:lnTo>
                <a:lnTo>
                  <a:pt x="105070" y="56853"/>
                </a:lnTo>
                <a:lnTo>
                  <a:pt x="66514" y="57138"/>
                </a:lnTo>
                <a:lnTo>
                  <a:pt x="63393" y="57142"/>
                </a:lnTo>
                <a:lnTo>
                  <a:pt x="55691" y="59263"/>
                </a:lnTo>
                <a:lnTo>
                  <a:pt x="44546" y="62803"/>
                </a:lnTo>
                <a:lnTo>
                  <a:pt x="41604" y="63300"/>
                </a:lnTo>
                <a:lnTo>
                  <a:pt x="36217" y="65968"/>
                </a:lnTo>
                <a:lnTo>
                  <a:pt x="33670" y="67791"/>
                </a:lnTo>
                <a:lnTo>
                  <a:pt x="28722" y="69817"/>
                </a:lnTo>
                <a:lnTo>
                  <a:pt x="26292" y="70357"/>
                </a:lnTo>
                <a:lnTo>
                  <a:pt x="21474" y="73074"/>
                </a:lnTo>
                <a:lnTo>
                  <a:pt x="11914" y="81285"/>
                </a:lnTo>
                <a:lnTo>
                  <a:pt x="10324" y="84352"/>
                </a:lnTo>
                <a:lnTo>
                  <a:pt x="7292" y="95460"/>
                </a:lnTo>
                <a:lnTo>
                  <a:pt x="2513" y="104925"/>
                </a:lnTo>
                <a:lnTo>
                  <a:pt x="744" y="117431"/>
                </a:lnTo>
                <a:lnTo>
                  <a:pt x="220" y="131984"/>
                </a:lnTo>
                <a:lnTo>
                  <a:pt x="0" y="215404"/>
                </a:lnTo>
                <a:lnTo>
                  <a:pt x="2116" y="229085"/>
                </a:lnTo>
                <a:lnTo>
                  <a:pt x="4909" y="243103"/>
                </a:lnTo>
                <a:lnTo>
                  <a:pt x="6150" y="257270"/>
                </a:lnTo>
                <a:lnTo>
                  <a:pt x="6702" y="271505"/>
                </a:lnTo>
                <a:lnTo>
                  <a:pt x="6153" y="285768"/>
                </a:lnTo>
                <a:lnTo>
                  <a:pt x="3264" y="300046"/>
                </a:lnTo>
                <a:lnTo>
                  <a:pt x="1450" y="314328"/>
                </a:lnTo>
                <a:lnTo>
                  <a:pt x="644" y="328614"/>
                </a:lnTo>
                <a:lnTo>
                  <a:pt x="286" y="342900"/>
                </a:lnTo>
                <a:lnTo>
                  <a:pt x="10" y="391231"/>
                </a:lnTo>
                <a:lnTo>
                  <a:pt x="7" y="396551"/>
                </a:lnTo>
                <a:lnTo>
                  <a:pt x="2119" y="406697"/>
                </a:lnTo>
                <a:lnTo>
                  <a:pt x="4910" y="416498"/>
                </a:lnTo>
                <a:lnTo>
                  <a:pt x="6482" y="430940"/>
                </a:lnTo>
                <a:lnTo>
                  <a:pt x="6849" y="440502"/>
                </a:lnTo>
                <a:lnTo>
                  <a:pt x="7741" y="444480"/>
                </a:lnTo>
                <a:lnTo>
                  <a:pt x="11994" y="454666"/>
                </a:lnTo>
                <a:lnTo>
                  <a:pt x="14401" y="466591"/>
                </a:lnTo>
                <a:lnTo>
                  <a:pt x="18995" y="475504"/>
                </a:lnTo>
                <a:lnTo>
                  <a:pt x="21503" y="483173"/>
                </a:lnTo>
                <a:lnTo>
                  <a:pt x="26920" y="490472"/>
                </a:lnTo>
                <a:lnTo>
                  <a:pt x="38195" y="502435"/>
                </a:lnTo>
                <a:lnTo>
                  <a:pt x="41338" y="504025"/>
                </a:lnTo>
                <a:lnTo>
                  <a:pt x="52553" y="507057"/>
                </a:lnTo>
                <a:lnTo>
                  <a:pt x="62049" y="511836"/>
                </a:lnTo>
                <a:lnTo>
                  <a:pt x="74564" y="513605"/>
                </a:lnTo>
                <a:lnTo>
                  <a:pt x="115128" y="514330"/>
                </a:lnTo>
                <a:lnTo>
                  <a:pt x="131302" y="513550"/>
                </a:lnTo>
                <a:lnTo>
                  <a:pt x="178752" y="505530"/>
                </a:lnTo>
                <a:lnTo>
                  <a:pt x="219242" y="495873"/>
                </a:lnTo>
                <a:lnTo>
                  <a:pt x="256883" y="489515"/>
                </a:lnTo>
                <a:lnTo>
                  <a:pt x="316105" y="476160"/>
                </a:lnTo>
                <a:lnTo>
                  <a:pt x="364252" y="469986"/>
                </a:lnTo>
                <a:lnTo>
                  <a:pt x="402415" y="465458"/>
                </a:lnTo>
                <a:lnTo>
                  <a:pt x="441321" y="459654"/>
                </a:lnTo>
                <a:lnTo>
                  <a:pt x="474014" y="457927"/>
                </a:lnTo>
                <a:lnTo>
                  <a:pt x="504956" y="457415"/>
                </a:lnTo>
                <a:lnTo>
                  <a:pt x="538113" y="456470"/>
                </a:lnTo>
                <a:lnTo>
                  <a:pt x="569192" y="452309"/>
                </a:lnTo>
                <a:lnTo>
                  <a:pt x="602389" y="450724"/>
                </a:lnTo>
                <a:lnTo>
                  <a:pt x="633480" y="450254"/>
                </a:lnTo>
                <a:lnTo>
                  <a:pt x="667475" y="449321"/>
                </a:lnTo>
                <a:lnTo>
                  <a:pt x="702683" y="445164"/>
                </a:lnTo>
                <a:lnTo>
                  <a:pt x="738251" y="443579"/>
                </a:lnTo>
                <a:lnTo>
                  <a:pt x="785824" y="443044"/>
                </a:lnTo>
                <a:lnTo>
                  <a:pt x="869156" y="442920"/>
                </a:lnTo>
                <a:lnTo>
                  <a:pt x="904875" y="439122"/>
                </a:lnTo>
                <a:lnTo>
                  <a:pt x="940593" y="436762"/>
                </a:lnTo>
                <a:lnTo>
                  <a:pt x="976312" y="436063"/>
                </a:lnTo>
                <a:lnTo>
                  <a:pt x="1012031" y="432063"/>
                </a:lnTo>
                <a:lnTo>
                  <a:pt x="1047749" y="429643"/>
                </a:lnTo>
                <a:lnTo>
                  <a:pt x="1079676" y="428926"/>
                </a:lnTo>
                <a:lnTo>
                  <a:pt x="1113036" y="424922"/>
                </a:lnTo>
                <a:lnTo>
                  <a:pt x="1154161" y="422161"/>
                </a:lnTo>
                <a:lnTo>
                  <a:pt x="1190742" y="421615"/>
                </a:lnTo>
                <a:lnTo>
                  <a:pt x="1228426" y="420705"/>
                </a:lnTo>
                <a:lnTo>
                  <a:pt x="1266651" y="415001"/>
                </a:lnTo>
                <a:lnTo>
                  <a:pt x="1292868" y="414424"/>
                </a:lnTo>
                <a:lnTo>
                  <a:pt x="1296093" y="413602"/>
                </a:lnTo>
                <a:lnTo>
                  <a:pt x="1306972" y="408694"/>
                </a:lnTo>
                <a:lnTo>
                  <a:pt x="1316765" y="407490"/>
                </a:lnTo>
                <a:lnTo>
                  <a:pt x="1318374" y="406597"/>
                </a:lnTo>
                <a:lnTo>
                  <a:pt x="1319447" y="405208"/>
                </a:lnTo>
                <a:lnTo>
                  <a:pt x="1320162" y="403489"/>
                </a:lnTo>
                <a:lnTo>
                  <a:pt x="1326220" y="395026"/>
                </a:lnTo>
                <a:lnTo>
                  <a:pt x="1327618" y="390408"/>
                </a:lnTo>
                <a:lnTo>
                  <a:pt x="1328516" y="376067"/>
                </a:lnTo>
                <a:lnTo>
                  <a:pt x="1328693" y="362651"/>
                </a:lnTo>
                <a:lnTo>
                  <a:pt x="1328734" y="324744"/>
                </a:lnTo>
                <a:lnTo>
                  <a:pt x="1326619" y="314722"/>
                </a:lnTo>
                <a:lnTo>
                  <a:pt x="1323827" y="304182"/>
                </a:lnTo>
                <a:lnTo>
                  <a:pt x="1322586" y="291561"/>
                </a:lnTo>
                <a:lnTo>
                  <a:pt x="1319918" y="280130"/>
                </a:lnTo>
                <a:lnTo>
                  <a:pt x="1304826" y="235414"/>
                </a:lnTo>
                <a:lnTo>
                  <a:pt x="1302235" y="221310"/>
                </a:lnTo>
                <a:lnTo>
                  <a:pt x="1300290" y="207103"/>
                </a:lnTo>
                <a:lnTo>
                  <a:pt x="1296779" y="192852"/>
                </a:lnTo>
                <a:lnTo>
                  <a:pt x="1294690" y="178580"/>
                </a:lnTo>
                <a:lnTo>
                  <a:pt x="1292968" y="164300"/>
                </a:lnTo>
                <a:lnTo>
                  <a:pt x="1289556" y="150016"/>
                </a:lnTo>
                <a:lnTo>
                  <a:pt x="1285394" y="135730"/>
                </a:lnTo>
                <a:lnTo>
                  <a:pt x="1280899" y="122237"/>
                </a:lnTo>
                <a:lnTo>
                  <a:pt x="1276254" y="110948"/>
                </a:lnTo>
                <a:lnTo>
                  <a:pt x="1273661" y="98522"/>
                </a:lnTo>
                <a:lnTo>
                  <a:pt x="1271715" y="85856"/>
                </a:lnTo>
                <a:lnTo>
                  <a:pt x="1268204" y="74935"/>
                </a:lnTo>
                <a:lnTo>
                  <a:pt x="1269332" y="69800"/>
                </a:lnTo>
                <a:lnTo>
                  <a:pt x="1272465" y="64790"/>
                </a:lnTo>
                <a:lnTo>
                  <a:pt x="1276934" y="59862"/>
                </a:lnTo>
                <a:lnTo>
                  <a:pt x="1278327" y="54989"/>
                </a:lnTo>
                <a:lnTo>
                  <a:pt x="1277668" y="50153"/>
                </a:lnTo>
                <a:lnTo>
                  <a:pt x="1273388" y="37879"/>
                </a:lnTo>
                <a:lnTo>
                  <a:pt x="1272788" y="34777"/>
                </a:lnTo>
                <a:lnTo>
                  <a:pt x="1270004" y="29215"/>
                </a:lnTo>
                <a:lnTo>
                  <a:pt x="1261749" y="15384"/>
                </a:lnTo>
                <a:lnTo>
                  <a:pt x="1259472" y="12637"/>
                </a:lnTo>
                <a:lnTo>
                  <a:pt x="1257160" y="10806"/>
                </a:lnTo>
                <a:lnTo>
                  <a:pt x="1252475" y="7977"/>
                </a:lnTo>
                <a:lnTo>
                  <a:pt x="1247747" y="4074"/>
                </a:lnTo>
                <a:lnTo>
                  <a:pt x="1245375" y="2716"/>
                </a:lnTo>
                <a:lnTo>
                  <a:pt x="1240623" y="1207"/>
                </a:lnTo>
                <a:lnTo>
                  <a:pt x="12287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30"/>
          <p:cNvSpPr/>
          <p:nvPr/>
        </p:nvSpPr>
        <p:spPr>
          <a:xfrm>
            <a:off x="5072070" y="1443037"/>
            <a:ext cx="228593" cy="21406"/>
          </a:xfrm>
          <a:custGeom>
            <a:avLst/>
            <a:gdLst/>
            <a:ahLst/>
            <a:cxnLst/>
            <a:rect l="0" t="0" r="0" b="0"/>
            <a:pathLst>
              <a:path w="228593" h="21406">
                <a:moveTo>
                  <a:pt x="7136" y="7144"/>
                </a:moveTo>
                <a:lnTo>
                  <a:pt x="79" y="7144"/>
                </a:lnTo>
                <a:lnTo>
                  <a:pt x="51" y="7938"/>
                </a:lnTo>
                <a:lnTo>
                  <a:pt x="0" y="13294"/>
                </a:lnTo>
                <a:lnTo>
                  <a:pt x="791" y="13626"/>
                </a:lnTo>
                <a:lnTo>
                  <a:pt x="3787" y="13993"/>
                </a:lnTo>
                <a:lnTo>
                  <a:pt x="5697" y="14885"/>
                </a:lnTo>
                <a:lnTo>
                  <a:pt x="7764" y="16273"/>
                </a:lnTo>
                <a:lnTo>
                  <a:pt x="9936" y="17993"/>
                </a:lnTo>
                <a:lnTo>
                  <a:pt x="12177" y="19139"/>
                </a:lnTo>
                <a:lnTo>
                  <a:pt x="14466" y="19903"/>
                </a:lnTo>
                <a:lnTo>
                  <a:pt x="16785" y="20413"/>
                </a:lnTo>
                <a:lnTo>
                  <a:pt x="23595" y="20978"/>
                </a:lnTo>
                <a:lnTo>
                  <a:pt x="31120" y="21230"/>
                </a:lnTo>
                <a:lnTo>
                  <a:pt x="40612" y="21372"/>
                </a:lnTo>
                <a:lnTo>
                  <a:pt x="48737" y="21405"/>
                </a:lnTo>
                <a:lnTo>
                  <a:pt x="53126" y="20620"/>
                </a:lnTo>
                <a:lnTo>
                  <a:pt x="57640" y="19303"/>
                </a:lnTo>
                <a:lnTo>
                  <a:pt x="62236" y="17631"/>
                </a:lnTo>
                <a:lnTo>
                  <a:pt x="67682" y="16517"/>
                </a:lnTo>
                <a:lnTo>
                  <a:pt x="73694" y="15774"/>
                </a:lnTo>
                <a:lnTo>
                  <a:pt x="80083" y="15278"/>
                </a:lnTo>
                <a:lnTo>
                  <a:pt x="85930" y="14948"/>
                </a:lnTo>
                <a:lnTo>
                  <a:pt x="96659" y="14581"/>
                </a:lnTo>
                <a:lnTo>
                  <a:pt x="101743" y="13689"/>
                </a:lnTo>
                <a:lnTo>
                  <a:pt x="106720" y="12301"/>
                </a:lnTo>
                <a:lnTo>
                  <a:pt x="111625" y="10582"/>
                </a:lnTo>
                <a:lnTo>
                  <a:pt x="117277" y="9436"/>
                </a:lnTo>
                <a:lnTo>
                  <a:pt x="123426" y="8672"/>
                </a:lnTo>
                <a:lnTo>
                  <a:pt x="129906" y="8162"/>
                </a:lnTo>
                <a:lnTo>
                  <a:pt x="136608" y="7823"/>
                </a:lnTo>
                <a:lnTo>
                  <a:pt x="150404" y="7446"/>
                </a:lnTo>
                <a:lnTo>
                  <a:pt x="156623" y="6551"/>
                </a:lnTo>
                <a:lnTo>
                  <a:pt x="162356" y="5161"/>
                </a:lnTo>
                <a:lnTo>
                  <a:pt x="167766" y="3441"/>
                </a:lnTo>
                <a:lnTo>
                  <a:pt x="172960" y="2294"/>
                </a:lnTo>
                <a:lnTo>
                  <a:pt x="178010" y="1529"/>
                </a:lnTo>
                <a:lnTo>
                  <a:pt x="182965" y="1020"/>
                </a:lnTo>
                <a:lnTo>
                  <a:pt x="187855" y="680"/>
                </a:lnTo>
                <a:lnTo>
                  <a:pt x="192703" y="453"/>
                </a:lnTo>
                <a:lnTo>
                  <a:pt x="202323" y="201"/>
                </a:lnTo>
                <a:lnTo>
                  <a:pt x="2285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31"/>
          <p:cNvSpPr/>
          <p:nvPr/>
        </p:nvSpPr>
        <p:spPr>
          <a:xfrm>
            <a:off x="5400685" y="1321593"/>
            <a:ext cx="185728" cy="150020"/>
          </a:xfrm>
          <a:custGeom>
            <a:avLst/>
            <a:gdLst/>
            <a:ahLst/>
            <a:cxnLst/>
            <a:rect l="0" t="0" r="0" b="0"/>
            <a:pathLst>
              <a:path w="185728" h="150020">
                <a:moveTo>
                  <a:pt x="21421" y="0"/>
                </a:moveTo>
                <a:lnTo>
                  <a:pt x="21421" y="6850"/>
                </a:lnTo>
                <a:lnTo>
                  <a:pt x="25213" y="10849"/>
                </a:lnTo>
                <a:lnTo>
                  <a:pt x="26331" y="12789"/>
                </a:lnTo>
                <a:lnTo>
                  <a:pt x="27572" y="17061"/>
                </a:lnTo>
                <a:lnTo>
                  <a:pt x="28123" y="21606"/>
                </a:lnTo>
                <a:lnTo>
                  <a:pt x="28368" y="26272"/>
                </a:lnTo>
                <a:lnTo>
                  <a:pt x="28477" y="30991"/>
                </a:lnTo>
                <a:lnTo>
                  <a:pt x="28557" y="49039"/>
                </a:lnTo>
                <a:lnTo>
                  <a:pt x="27766" y="53331"/>
                </a:lnTo>
                <a:lnTo>
                  <a:pt x="26444" y="57779"/>
                </a:lnTo>
                <a:lnTo>
                  <a:pt x="24770" y="62332"/>
                </a:lnTo>
                <a:lnTo>
                  <a:pt x="23654" y="66161"/>
                </a:lnTo>
                <a:lnTo>
                  <a:pt x="22909" y="69507"/>
                </a:lnTo>
                <a:lnTo>
                  <a:pt x="22413" y="72532"/>
                </a:lnTo>
                <a:lnTo>
                  <a:pt x="21289" y="76136"/>
                </a:lnTo>
                <a:lnTo>
                  <a:pt x="19745" y="80126"/>
                </a:lnTo>
                <a:lnTo>
                  <a:pt x="17923" y="84374"/>
                </a:lnTo>
                <a:lnTo>
                  <a:pt x="16707" y="88793"/>
                </a:lnTo>
                <a:lnTo>
                  <a:pt x="15897" y="93327"/>
                </a:lnTo>
                <a:lnTo>
                  <a:pt x="15358" y="97937"/>
                </a:lnTo>
                <a:lnTo>
                  <a:pt x="14203" y="101804"/>
                </a:lnTo>
                <a:lnTo>
                  <a:pt x="12641" y="105175"/>
                </a:lnTo>
                <a:lnTo>
                  <a:pt x="10805" y="108217"/>
                </a:lnTo>
                <a:lnTo>
                  <a:pt x="8787" y="111039"/>
                </a:lnTo>
                <a:lnTo>
                  <a:pt x="6648" y="113713"/>
                </a:lnTo>
                <a:lnTo>
                  <a:pt x="4429" y="116290"/>
                </a:lnTo>
                <a:lnTo>
                  <a:pt x="2949" y="119596"/>
                </a:lnTo>
                <a:lnTo>
                  <a:pt x="1963" y="123387"/>
                </a:lnTo>
                <a:lnTo>
                  <a:pt x="379" y="133293"/>
                </a:lnTo>
                <a:lnTo>
                  <a:pt x="163" y="136764"/>
                </a:lnTo>
                <a:lnTo>
                  <a:pt x="67" y="140953"/>
                </a:lnTo>
                <a:lnTo>
                  <a:pt x="0" y="148668"/>
                </a:lnTo>
                <a:lnTo>
                  <a:pt x="790" y="149119"/>
                </a:lnTo>
                <a:lnTo>
                  <a:pt x="3785" y="149619"/>
                </a:lnTo>
                <a:lnTo>
                  <a:pt x="7762" y="149841"/>
                </a:lnTo>
                <a:lnTo>
                  <a:pt x="12176" y="149940"/>
                </a:lnTo>
                <a:lnTo>
                  <a:pt x="27631" y="150009"/>
                </a:lnTo>
                <a:lnTo>
                  <a:pt x="32705" y="149218"/>
                </a:lnTo>
                <a:lnTo>
                  <a:pt x="38469" y="147898"/>
                </a:lnTo>
                <a:lnTo>
                  <a:pt x="44693" y="146224"/>
                </a:lnTo>
                <a:lnTo>
                  <a:pt x="51223" y="145107"/>
                </a:lnTo>
                <a:lnTo>
                  <a:pt x="57957" y="144363"/>
                </a:lnTo>
                <a:lnTo>
                  <a:pt x="64828" y="143867"/>
                </a:lnTo>
                <a:lnTo>
                  <a:pt x="71791" y="143537"/>
                </a:lnTo>
                <a:lnTo>
                  <a:pt x="85876" y="143169"/>
                </a:lnTo>
                <a:lnTo>
                  <a:pt x="128455" y="142892"/>
                </a:lnTo>
                <a:lnTo>
                  <a:pt x="139371" y="142883"/>
                </a:lnTo>
                <a:lnTo>
                  <a:pt x="144504" y="143674"/>
                </a:lnTo>
                <a:lnTo>
                  <a:pt x="149514" y="144995"/>
                </a:lnTo>
                <a:lnTo>
                  <a:pt x="154441" y="146670"/>
                </a:lnTo>
                <a:lnTo>
                  <a:pt x="158520" y="147786"/>
                </a:lnTo>
                <a:lnTo>
                  <a:pt x="162033" y="148531"/>
                </a:lnTo>
                <a:lnTo>
                  <a:pt x="165168" y="149027"/>
                </a:lnTo>
                <a:lnTo>
                  <a:pt x="170769" y="149578"/>
                </a:lnTo>
                <a:lnTo>
                  <a:pt x="177040" y="149932"/>
                </a:lnTo>
                <a:lnTo>
                  <a:pt x="181918" y="149993"/>
                </a:lnTo>
                <a:lnTo>
                  <a:pt x="185727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32"/>
          <p:cNvSpPr/>
          <p:nvPr/>
        </p:nvSpPr>
        <p:spPr>
          <a:xfrm>
            <a:off x="5536406" y="1328737"/>
            <a:ext cx="14288" cy="321470"/>
          </a:xfrm>
          <a:custGeom>
            <a:avLst/>
            <a:gdLst/>
            <a:ahLst/>
            <a:cxnLst/>
            <a:rect l="0" t="0" r="0" b="0"/>
            <a:pathLst>
              <a:path w="14288" h="321470">
                <a:moveTo>
                  <a:pt x="14287" y="0"/>
                </a:moveTo>
                <a:lnTo>
                  <a:pt x="14287" y="47778"/>
                </a:lnTo>
                <a:lnTo>
                  <a:pt x="13494" y="53283"/>
                </a:lnTo>
                <a:lnTo>
                  <a:pt x="12171" y="59335"/>
                </a:lnTo>
                <a:lnTo>
                  <a:pt x="10495" y="65750"/>
                </a:lnTo>
                <a:lnTo>
                  <a:pt x="9377" y="72409"/>
                </a:lnTo>
                <a:lnTo>
                  <a:pt x="8633" y="79228"/>
                </a:lnTo>
                <a:lnTo>
                  <a:pt x="8136" y="86157"/>
                </a:lnTo>
                <a:lnTo>
                  <a:pt x="7805" y="93157"/>
                </a:lnTo>
                <a:lnTo>
                  <a:pt x="7438" y="107284"/>
                </a:lnTo>
                <a:lnTo>
                  <a:pt x="6546" y="114385"/>
                </a:lnTo>
                <a:lnTo>
                  <a:pt x="5158" y="121501"/>
                </a:lnTo>
                <a:lnTo>
                  <a:pt x="3438" y="128625"/>
                </a:lnTo>
                <a:lnTo>
                  <a:pt x="2292" y="134963"/>
                </a:lnTo>
                <a:lnTo>
                  <a:pt x="1528" y="140775"/>
                </a:lnTo>
                <a:lnTo>
                  <a:pt x="1019" y="146238"/>
                </a:lnTo>
                <a:lnTo>
                  <a:pt x="679" y="152261"/>
                </a:lnTo>
                <a:lnTo>
                  <a:pt x="301" y="165303"/>
                </a:lnTo>
                <a:lnTo>
                  <a:pt x="11" y="221495"/>
                </a:lnTo>
                <a:lnTo>
                  <a:pt x="0" y="312582"/>
                </a:lnTo>
                <a:lnTo>
                  <a:pt x="794" y="313957"/>
                </a:lnTo>
                <a:lnTo>
                  <a:pt x="2117" y="315667"/>
                </a:lnTo>
                <a:lnTo>
                  <a:pt x="7144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33"/>
          <p:cNvSpPr/>
          <p:nvPr/>
        </p:nvSpPr>
        <p:spPr>
          <a:xfrm>
            <a:off x="5672137" y="1435893"/>
            <a:ext cx="242889" cy="170456"/>
          </a:xfrm>
          <a:custGeom>
            <a:avLst/>
            <a:gdLst/>
            <a:ahLst/>
            <a:cxnLst/>
            <a:rect l="0" t="0" r="0" b="0"/>
            <a:pathLst>
              <a:path w="242889" h="170456">
                <a:moveTo>
                  <a:pt x="0" y="0"/>
                </a:moveTo>
                <a:lnTo>
                  <a:pt x="16793" y="16793"/>
                </a:lnTo>
                <a:lnTo>
                  <a:pt x="23603" y="21487"/>
                </a:lnTo>
                <a:lnTo>
                  <a:pt x="27642" y="23849"/>
                </a:lnTo>
                <a:lnTo>
                  <a:pt x="31128" y="27012"/>
                </a:lnTo>
                <a:lnTo>
                  <a:pt x="34246" y="30708"/>
                </a:lnTo>
                <a:lnTo>
                  <a:pt x="37118" y="34760"/>
                </a:lnTo>
                <a:lnTo>
                  <a:pt x="39827" y="38255"/>
                </a:lnTo>
                <a:lnTo>
                  <a:pt x="42426" y="41378"/>
                </a:lnTo>
                <a:lnTo>
                  <a:pt x="44953" y="44254"/>
                </a:lnTo>
                <a:lnTo>
                  <a:pt x="48225" y="47759"/>
                </a:lnTo>
                <a:lnTo>
                  <a:pt x="60415" y="60277"/>
                </a:lnTo>
                <a:lnTo>
                  <a:pt x="91515" y="91510"/>
                </a:lnTo>
                <a:lnTo>
                  <a:pt x="95935" y="95138"/>
                </a:lnTo>
                <a:lnTo>
                  <a:pt x="100469" y="98350"/>
                </a:lnTo>
                <a:lnTo>
                  <a:pt x="105080" y="101286"/>
                </a:lnTo>
                <a:lnTo>
                  <a:pt x="109741" y="104830"/>
                </a:lnTo>
                <a:lnTo>
                  <a:pt x="114435" y="108781"/>
                </a:lnTo>
                <a:lnTo>
                  <a:pt x="119153" y="113002"/>
                </a:lnTo>
                <a:lnTo>
                  <a:pt x="123885" y="116610"/>
                </a:lnTo>
                <a:lnTo>
                  <a:pt x="128628" y="119809"/>
                </a:lnTo>
                <a:lnTo>
                  <a:pt x="133377" y="122735"/>
                </a:lnTo>
                <a:lnTo>
                  <a:pt x="138131" y="125480"/>
                </a:lnTo>
                <a:lnTo>
                  <a:pt x="147646" y="130646"/>
                </a:lnTo>
                <a:lnTo>
                  <a:pt x="161927" y="138017"/>
                </a:lnTo>
                <a:lnTo>
                  <a:pt x="166689" y="139636"/>
                </a:lnTo>
                <a:lnTo>
                  <a:pt x="171451" y="140716"/>
                </a:lnTo>
                <a:lnTo>
                  <a:pt x="176214" y="141436"/>
                </a:lnTo>
                <a:lnTo>
                  <a:pt x="183621" y="144352"/>
                </a:lnTo>
                <a:lnTo>
                  <a:pt x="189560" y="148294"/>
                </a:lnTo>
                <a:lnTo>
                  <a:pt x="194845" y="152692"/>
                </a:lnTo>
                <a:lnTo>
                  <a:pt x="197365" y="154182"/>
                </a:lnTo>
                <a:lnTo>
                  <a:pt x="202283" y="155838"/>
                </a:lnTo>
                <a:lnTo>
                  <a:pt x="209231" y="158691"/>
                </a:lnTo>
                <a:lnTo>
                  <a:pt x="219042" y="163197"/>
                </a:lnTo>
                <a:lnTo>
                  <a:pt x="224533" y="163978"/>
                </a:lnTo>
                <a:lnTo>
                  <a:pt x="231187" y="164209"/>
                </a:lnTo>
                <a:lnTo>
                  <a:pt x="234394" y="164278"/>
                </a:lnTo>
                <a:lnTo>
                  <a:pt x="234844" y="165081"/>
                </a:lnTo>
                <a:lnTo>
                  <a:pt x="235344" y="168090"/>
                </a:lnTo>
                <a:lnTo>
                  <a:pt x="236271" y="169210"/>
                </a:lnTo>
                <a:lnTo>
                  <a:pt x="237683" y="169957"/>
                </a:lnTo>
                <a:lnTo>
                  <a:pt x="239418" y="170455"/>
                </a:lnTo>
                <a:lnTo>
                  <a:pt x="240574" y="169993"/>
                </a:lnTo>
                <a:lnTo>
                  <a:pt x="241345" y="168891"/>
                </a:lnTo>
                <a:lnTo>
                  <a:pt x="242888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34"/>
          <p:cNvSpPr/>
          <p:nvPr/>
        </p:nvSpPr>
        <p:spPr>
          <a:xfrm>
            <a:off x="5715000" y="1435893"/>
            <a:ext cx="164307" cy="192883"/>
          </a:xfrm>
          <a:custGeom>
            <a:avLst/>
            <a:gdLst/>
            <a:ahLst/>
            <a:cxnLst/>
            <a:rect l="0" t="0" r="0" b="0"/>
            <a:pathLst>
              <a:path w="164307" h="192883">
                <a:moveTo>
                  <a:pt x="164306" y="0"/>
                </a:moveTo>
                <a:lnTo>
                  <a:pt x="164306" y="9943"/>
                </a:lnTo>
                <a:lnTo>
                  <a:pt x="163512" y="12185"/>
                </a:lnTo>
                <a:lnTo>
                  <a:pt x="160514" y="16793"/>
                </a:lnTo>
                <a:lnTo>
                  <a:pt x="158603" y="19927"/>
                </a:lnTo>
                <a:lnTo>
                  <a:pt x="156535" y="23603"/>
                </a:lnTo>
                <a:lnTo>
                  <a:pt x="152121" y="31922"/>
                </a:lnTo>
                <a:lnTo>
                  <a:pt x="147513" y="40910"/>
                </a:lnTo>
                <a:lnTo>
                  <a:pt x="144380" y="45530"/>
                </a:lnTo>
                <a:lnTo>
                  <a:pt x="140703" y="50197"/>
                </a:lnTo>
                <a:lnTo>
                  <a:pt x="136664" y="54896"/>
                </a:lnTo>
                <a:lnTo>
                  <a:pt x="133178" y="59616"/>
                </a:lnTo>
                <a:lnTo>
                  <a:pt x="130060" y="64351"/>
                </a:lnTo>
                <a:lnTo>
                  <a:pt x="127188" y="69094"/>
                </a:lnTo>
                <a:lnTo>
                  <a:pt x="123686" y="73844"/>
                </a:lnTo>
                <a:lnTo>
                  <a:pt x="119763" y="78598"/>
                </a:lnTo>
                <a:lnTo>
                  <a:pt x="115561" y="83355"/>
                </a:lnTo>
                <a:lnTo>
                  <a:pt x="110378" y="88114"/>
                </a:lnTo>
                <a:lnTo>
                  <a:pt x="104541" y="92874"/>
                </a:lnTo>
                <a:lnTo>
                  <a:pt x="98269" y="97635"/>
                </a:lnTo>
                <a:lnTo>
                  <a:pt x="92500" y="102396"/>
                </a:lnTo>
                <a:lnTo>
                  <a:pt x="87067" y="107158"/>
                </a:lnTo>
                <a:lnTo>
                  <a:pt x="81857" y="111920"/>
                </a:lnTo>
                <a:lnTo>
                  <a:pt x="71835" y="121444"/>
                </a:lnTo>
                <a:lnTo>
                  <a:pt x="20168" y="172715"/>
                </a:lnTo>
                <a:lnTo>
                  <a:pt x="16621" y="174674"/>
                </a:lnTo>
                <a:lnTo>
                  <a:pt x="12668" y="175981"/>
                </a:lnTo>
                <a:lnTo>
                  <a:pt x="8445" y="176852"/>
                </a:lnTo>
                <a:lnTo>
                  <a:pt x="5630" y="178226"/>
                </a:lnTo>
                <a:lnTo>
                  <a:pt x="3753" y="179937"/>
                </a:lnTo>
                <a:lnTo>
                  <a:pt x="2502" y="181870"/>
                </a:lnTo>
                <a:lnTo>
                  <a:pt x="1112" y="186135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35"/>
          <p:cNvSpPr/>
          <p:nvPr/>
        </p:nvSpPr>
        <p:spPr>
          <a:xfrm>
            <a:off x="6050756" y="1493043"/>
            <a:ext cx="250032" cy="21433"/>
          </a:xfrm>
          <a:custGeom>
            <a:avLst/>
            <a:gdLst/>
            <a:ahLst/>
            <a:cxnLst/>
            <a:rect l="0" t="0" r="0" b="0"/>
            <a:pathLst>
              <a:path w="250032" h="21433">
                <a:moveTo>
                  <a:pt x="0" y="21432"/>
                </a:moveTo>
                <a:lnTo>
                  <a:pt x="6151" y="21432"/>
                </a:lnTo>
                <a:lnTo>
                  <a:pt x="7275" y="20638"/>
                </a:lnTo>
                <a:lnTo>
                  <a:pt x="8819" y="19315"/>
                </a:lnTo>
                <a:lnTo>
                  <a:pt x="10642" y="17639"/>
                </a:lnTo>
                <a:lnTo>
                  <a:pt x="13444" y="16522"/>
                </a:lnTo>
                <a:lnTo>
                  <a:pt x="16900" y="15777"/>
                </a:lnTo>
                <a:lnTo>
                  <a:pt x="20792" y="15281"/>
                </a:lnTo>
                <a:lnTo>
                  <a:pt x="27232" y="14729"/>
                </a:lnTo>
                <a:lnTo>
                  <a:pt x="33535" y="14484"/>
                </a:lnTo>
                <a:lnTo>
                  <a:pt x="55108" y="14314"/>
                </a:lnTo>
                <a:lnTo>
                  <a:pt x="89524" y="14290"/>
                </a:lnTo>
                <a:lnTo>
                  <a:pt x="95401" y="13496"/>
                </a:lnTo>
                <a:lnTo>
                  <a:pt x="101701" y="12172"/>
                </a:lnTo>
                <a:lnTo>
                  <a:pt x="108282" y="10496"/>
                </a:lnTo>
                <a:lnTo>
                  <a:pt x="115050" y="9379"/>
                </a:lnTo>
                <a:lnTo>
                  <a:pt x="121944" y="8634"/>
                </a:lnTo>
                <a:lnTo>
                  <a:pt x="128921" y="8137"/>
                </a:lnTo>
                <a:lnTo>
                  <a:pt x="135953" y="7806"/>
                </a:lnTo>
                <a:lnTo>
                  <a:pt x="150117" y="7438"/>
                </a:lnTo>
                <a:lnTo>
                  <a:pt x="192755" y="7161"/>
                </a:lnTo>
                <a:lnTo>
                  <a:pt x="245524" y="7144"/>
                </a:lnTo>
                <a:lnTo>
                  <a:pt x="247026" y="6350"/>
                </a:lnTo>
                <a:lnTo>
                  <a:pt x="248028" y="5027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36"/>
          <p:cNvSpPr/>
          <p:nvPr/>
        </p:nvSpPr>
        <p:spPr>
          <a:xfrm>
            <a:off x="6172200" y="1428750"/>
            <a:ext cx="57151" cy="178594"/>
          </a:xfrm>
          <a:custGeom>
            <a:avLst/>
            <a:gdLst/>
            <a:ahLst/>
            <a:cxnLst/>
            <a:rect l="0" t="0" r="0" b="0"/>
            <a:pathLst>
              <a:path w="57151" h="178594">
                <a:moveTo>
                  <a:pt x="0" y="0"/>
                </a:moveTo>
                <a:lnTo>
                  <a:pt x="0" y="10641"/>
                </a:lnTo>
                <a:lnTo>
                  <a:pt x="794" y="13444"/>
                </a:lnTo>
                <a:lnTo>
                  <a:pt x="2116" y="16900"/>
                </a:lnTo>
                <a:lnTo>
                  <a:pt x="3792" y="20792"/>
                </a:lnTo>
                <a:lnTo>
                  <a:pt x="4909" y="24180"/>
                </a:lnTo>
                <a:lnTo>
                  <a:pt x="5654" y="27232"/>
                </a:lnTo>
                <a:lnTo>
                  <a:pt x="6150" y="30061"/>
                </a:lnTo>
                <a:lnTo>
                  <a:pt x="7275" y="33534"/>
                </a:lnTo>
                <a:lnTo>
                  <a:pt x="8819" y="37437"/>
                </a:lnTo>
                <a:lnTo>
                  <a:pt x="10641" y="41627"/>
                </a:lnTo>
                <a:lnTo>
                  <a:pt x="11857" y="46007"/>
                </a:lnTo>
                <a:lnTo>
                  <a:pt x="12667" y="50515"/>
                </a:lnTo>
                <a:lnTo>
                  <a:pt x="13207" y="55108"/>
                </a:lnTo>
                <a:lnTo>
                  <a:pt x="13567" y="59757"/>
                </a:lnTo>
                <a:lnTo>
                  <a:pt x="13807" y="64444"/>
                </a:lnTo>
                <a:lnTo>
                  <a:pt x="13967" y="69156"/>
                </a:lnTo>
                <a:lnTo>
                  <a:pt x="14867" y="73885"/>
                </a:lnTo>
                <a:lnTo>
                  <a:pt x="16262" y="78625"/>
                </a:lnTo>
                <a:lnTo>
                  <a:pt x="17985" y="83373"/>
                </a:lnTo>
                <a:lnTo>
                  <a:pt x="19133" y="88126"/>
                </a:lnTo>
                <a:lnTo>
                  <a:pt x="19899" y="92882"/>
                </a:lnTo>
                <a:lnTo>
                  <a:pt x="20409" y="97640"/>
                </a:lnTo>
                <a:lnTo>
                  <a:pt x="21544" y="102399"/>
                </a:lnTo>
                <a:lnTo>
                  <a:pt x="23094" y="107160"/>
                </a:lnTo>
                <a:lnTo>
                  <a:pt x="24920" y="111921"/>
                </a:lnTo>
                <a:lnTo>
                  <a:pt x="26139" y="115889"/>
                </a:lnTo>
                <a:lnTo>
                  <a:pt x="26951" y="119328"/>
                </a:lnTo>
                <a:lnTo>
                  <a:pt x="27492" y="122414"/>
                </a:lnTo>
                <a:lnTo>
                  <a:pt x="28647" y="126059"/>
                </a:lnTo>
                <a:lnTo>
                  <a:pt x="30210" y="130077"/>
                </a:lnTo>
                <a:lnTo>
                  <a:pt x="32046" y="134343"/>
                </a:lnTo>
                <a:lnTo>
                  <a:pt x="34064" y="137980"/>
                </a:lnTo>
                <a:lnTo>
                  <a:pt x="36203" y="141199"/>
                </a:lnTo>
                <a:lnTo>
                  <a:pt x="38422" y="144139"/>
                </a:lnTo>
                <a:lnTo>
                  <a:pt x="39902" y="146893"/>
                </a:lnTo>
                <a:lnTo>
                  <a:pt x="41547" y="152069"/>
                </a:lnTo>
                <a:lnTo>
                  <a:pt x="42277" y="157015"/>
                </a:lnTo>
                <a:lnTo>
                  <a:pt x="42472" y="159445"/>
                </a:lnTo>
                <a:lnTo>
                  <a:pt x="43396" y="161859"/>
                </a:lnTo>
                <a:lnTo>
                  <a:pt x="44806" y="164262"/>
                </a:lnTo>
                <a:lnTo>
                  <a:pt x="46539" y="166658"/>
                </a:lnTo>
                <a:lnTo>
                  <a:pt x="48488" y="168255"/>
                </a:lnTo>
                <a:lnTo>
                  <a:pt x="50582" y="169320"/>
                </a:lnTo>
                <a:lnTo>
                  <a:pt x="52771" y="170030"/>
                </a:lnTo>
                <a:lnTo>
                  <a:pt x="54230" y="171297"/>
                </a:lnTo>
                <a:lnTo>
                  <a:pt x="55203" y="172935"/>
                </a:lnTo>
                <a:lnTo>
                  <a:pt x="5715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37"/>
          <p:cNvSpPr/>
          <p:nvPr/>
        </p:nvSpPr>
        <p:spPr>
          <a:xfrm>
            <a:off x="6386512" y="1378754"/>
            <a:ext cx="257176" cy="200015"/>
          </a:xfrm>
          <a:custGeom>
            <a:avLst/>
            <a:gdLst/>
            <a:ahLst/>
            <a:cxnLst/>
            <a:rect l="0" t="0" r="0" b="0"/>
            <a:pathLst>
              <a:path w="257176" h="200015">
                <a:moveTo>
                  <a:pt x="0" y="28564"/>
                </a:moveTo>
                <a:lnTo>
                  <a:pt x="6151" y="22414"/>
                </a:lnTo>
                <a:lnTo>
                  <a:pt x="8819" y="21862"/>
                </a:lnTo>
                <a:lnTo>
                  <a:pt x="10642" y="21715"/>
                </a:lnTo>
                <a:lnTo>
                  <a:pt x="16901" y="19435"/>
                </a:lnTo>
                <a:lnTo>
                  <a:pt x="20792" y="17715"/>
                </a:lnTo>
                <a:lnTo>
                  <a:pt x="29349" y="13688"/>
                </a:lnTo>
                <a:lnTo>
                  <a:pt x="47778" y="4636"/>
                </a:lnTo>
                <a:lnTo>
                  <a:pt x="53284" y="3087"/>
                </a:lnTo>
                <a:lnTo>
                  <a:pt x="59335" y="2054"/>
                </a:lnTo>
                <a:lnTo>
                  <a:pt x="65751" y="1366"/>
                </a:lnTo>
                <a:lnTo>
                  <a:pt x="71615" y="907"/>
                </a:lnTo>
                <a:lnTo>
                  <a:pt x="77112" y="601"/>
                </a:lnTo>
                <a:lnTo>
                  <a:pt x="82364" y="397"/>
                </a:lnTo>
                <a:lnTo>
                  <a:pt x="101133" y="110"/>
                </a:lnTo>
                <a:lnTo>
                  <a:pt x="136823" y="0"/>
                </a:lnTo>
                <a:lnTo>
                  <a:pt x="142808" y="790"/>
                </a:lnTo>
                <a:lnTo>
                  <a:pt x="148387" y="2111"/>
                </a:lnTo>
                <a:lnTo>
                  <a:pt x="153694" y="3785"/>
                </a:lnTo>
                <a:lnTo>
                  <a:pt x="158818" y="5695"/>
                </a:lnTo>
                <a:lnTo>
                  <a:pt x="163823" y="7762"/>
                </a:lnTo>
                <a:lnTo>
                  <a:pt x="168746" y="9933"/>
                </a:lnTo>
                <a:lnTo>
                  <a:pt x="173616" y="11381"/>
                </a:lnTo>
                <a:lnTo>
                  <a:pt x="178451" y="12346"/>
                </a:lnTo>
                <a:lnTo>
                  <a:pt x="183261" y="12990"/>
                </a:lnTo>
                <a:lnTo>
                  <a:pt x="187261" y="15006"/>
                </a:lnTo>
                <a:lnTo>
                  <a:pt x="190722" y="17938"/>
                </a:lnTo>
                <a:lnTo>
                  <a:pt x="193824" y="21480"/>
                </a:lnTo>
                <a:lnTo>
                  <a:pt x="199386" y="27533"/>
                </a:lnTo>
                <a:lnTo>
                  <a:pt x="201980" y="30258"/>
                </a:lnTo>
                <a:lnTo>
                  <a:pt x="203709" y="32868"/>
                </a:lnTo>
                <a:lnTo>
                  <a:pt x="205632" y="37885"/>
                </a:lnTo>
                <a:lnTo>
                  <a:pt x="205350" y="40335"/>
                </a:lnTo>
                <a:lnTo>
                  <a:pt x="204369" y="42761"/>
                </a:lnTo>
                <a:lnTo>
                  <a:pt x="201162" y="48368"/>
                </a:lnTo>
                <a:lnTo>
                  <a:pt x="197091" y="56151"/>
                </a:lnTo>
                <a:lnTo>
                  <a:pt x="194101" y="60449"/>
                </a:lnTo>
                <a:lnTo>
                  <a:pt x="190519" y="64902"/>
                </a:lnTo>
                <a:lnTo>
                  <a:pt x="186544" y="69458"/>
                </a:lnTo>
                <a:lnTo>
                  <a:pt x="182306" y="74083"/>
                </a:lnTo>
                <a:lnTo>
                  <a:pt x="173365" y="83455"/>
                </a:lnTo>
                <a:lnTo>
                  <a:pt x="145216" y="111919"/>
                </a:lnTo>
                <a:lnTo>
                  <a:pt x="139673" y="116678"/>
                </a:lnTo>
                <a:lnTo>
                  <a:pt x="133596" y="121438"/>
                </a:lnTo>
                <a:lnTo>
                  <a:pt x="127164" y="126199"/>
                </a:lnTo>
                <a:lnTo>
                  <a:pt x="122082" y="130166"/>
                </a:lnTo>
                <a:lnTo>
                  <a:pt x="117901" y="133605"/>
                </a:lnTo>
                <a:lnTo>
                  <a:pt x="114319" y="136692"/>
                </a:lnTo>
                <a:lnTo>
                  <a:pt x="110344" y="140337"/>
                </a:lnTo>
                <a:lnTo>
                  <a:pt x="101694" y="148620"/>
                </a:lnTo>
                <a:lnTo>
                  <a:pt x="94674" y="153360"/>
                </a:lnTo>
                <a:lnTo>
                  <a:pt x="88909" y="156260"/>
                </a:lnTo>
                <a:lnTo>
                  <a:pt x="83701" y="160195"/>
                </a:lnTo>
                <a:lnTo>
                  <a:pt x="81994" y="162356"/>
                </a:lnTo>
                <a:lnTo>
                  <a:pt x="80856" y="164590"/>
                </a:lnTo>
                <a:lnTo>
                  <a:pt x="79031" y="170086"/>
                </a:lnTo>
                <a:lnTo>
                  <a:pt x="78715" y="174831"/>
                </a:lnTo>
                <a:lnTo>
                  <a:pt x="79464" y="176082"/>
                </a:lnTo>
                <a:lnTo>
                  <a:pt x="80757" y="176915"/>
                </a:lnTo>
                <a:lnTo>
                  <a:pt x="82413" y="177471"/>
                </a:lnTo>
                <a:lnTo>
                  <a:pt x="83517" y="178636"/>
                </a:lnTo>
                <a:lnTo>
                  <a:pt x="84253" y="180206"/>
                </a:lnTo>
                <a:lnTo>
                  <a:pt x="84744" y="182046"/>
                </a:lnTo>
                <a:lnTo>
                  <a:pt x="86659" y="183273"/>
                </a:lnTo>
                <a:lnTo>
                  <a:pt x="93019" y="184636"/>
                </a:lnTo>
                <a:lnTo>
                  <a:pt x="99021" y="185242"/>
                </a:lnTo>
                <a:lnTo>
                  <a:pt x="105128" y="185511"/>
                </a:lnTo>
                <a:lnTo>
                  <a:pt x="121984" y="185684"/>
                </a:lnTo>
                <a:lnTo>
                  <a:pt x="215257" y="185727"/>
                </a:lnTo>
                <a:lnTo>
                  <a:pt x="222934" y="187843"/>
                </a:lnTo>
                <a:lnTo>
                  <a:pt x="230845" y="190636"/>
                </a:lnTo>
                <a:lnTo>
                  <a:pt x="237006" y="191877"/>
                </a:lnTo>
                <a:lnTo>
                  <a:pt x="244937" y="192576"/>
                </a:lnTo>
                <a:lnTo>
                  <a:pt x="252314" y="192783"/>
                </a:lnTo>
                <a:lnTo>
                  <a:pt x="253935" y="193606"/>
                </a:lnTo>
                <a:lnTo>
                  <a:pt x="255015" y="194948"/>
                </a:lnTo>
                <a:lnTo>
                  <a:pt x="257175" y="200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38"/>
          <p:cNvSpPr/>
          <p:nvPr/>
        </p:nvSpPr>
        <p:spPr>
          <a:xfrm>
            <a:off x="6743798" y="1300162"/>
            <a:ext cx="128490" cy="292895"/>
          </a:xfrm>
          <a:custGeom>
            <a:avLst/>
            <a:gdLst/>
            <a:ahLst/>
            <a:cxnLst/>
            <a:rect l="0" t="0" r="0" b="0"/>
            <a:pathLst>
              <a:path w="128490" h="292895">
                <a:moveTo>
                  <a:pt x="99914" y="0"/>
                </a:moveTo>
                <a:lnTo>
                  <a:pt x="99914" y="3792"/>
                </a:lnTo>
                <a:lnTo>
                  <a:pt x="99120" y="5703"/>
                </a:lnTo>
                <a:lnTo>
                  <a:pt x="96121" y="9943"/>
                </a:lnTo>
                <a:lnTo>
                  <a:pt x="92143" y="14473"/>
                </a:lnTo>
                <a:lnTo>
                  <a:pt x="87729" y="19133"/>
                </a:lnTo>
                <a:lnTo>
                  <a:pt x="83121" y="23849"/>
                </a:lnTo>
                <a:lnTo>
                  <a:pt x="80782" y="27012"/>
                </a:lnTo>
                <a:lnTo>
                  <a:pt x="78428" y="30708"/>
                </a:lnTo>
                <a:lnTo>
                  <a:pt x="76065" y="34760"/>
                </a:lnTo>
                <a:lnTo>
                  <a:pt x="73695" y="39048"/>
                </a:lnTo>
                <a:lnTo>
                  <a:pt x="68947" y="48046"/>
                </a:lnTo>
                <a:lnTo>
                  <a:pt x="65775" y="52668"/>
                </a:lnTo>
                <a:lnTo>
                  <a:pt x="62074" y="57337"/>
                </a:lnTo>
                <a:lnTo>
                  <a:pt x="58019" y="62037"/>
                </a:lnTo>
                <a:lnTo>
                  <a:pt x="54521" y="66758"/>
                </a:lnTo>
                <a:lnTo>
                  <a:pt x="51396" y="71493"/>
                </a:lnTo>
                <a:lnTo>
                  <a:pt x="48519" y="76237"/>
                </a:lnTo>
                <a:lnTo>
                  <a:pt x="45013" y="80987"/>
                </a:lnTo>
                <a:lnTo>
                  <a:pt x="41088" y="85741"/>
                </a:lnTo>
                <a:lnTo>
                  <a:pt x="36885" y="90499"/>
                </a:lnTo>
                <a:lnTo>
                  <a:pt x="33288" y="95257"/>
                </a:lnTo>
                <a:lnTo>
                  <a:pt x="30097" y="100017"/>
                </a:lnTo>
                <a:lnTo>
                  <a:pt x="27176" y="104778"/>
                </a:lnTo>
                <a:lnTo>
                  <a:pt x="24434" y="109540"/>
                </a:lnTo>
                <a:lnTo>
                  <a:pt x="19271" y="119063"/>
                </a:lnTo>
                <a:lnTo>
                  <a:pt x="16783" y="124619"/>
                </a:lnTo>
                <a:lnTo>
                  <a:pt x="14331" y="130705"/>
                </a:lnTo>
                <a:lnTo>
                  <a:pt x="11902" y="137143"/>
                </a:lnTo>
                <a:lnTo>
                  <a:pt x="10283" y="143022"/>
                </a:lnTo>
                <a:lnTo>
                  <a:pt x="9204" y="148529"/>
                </a:lnTo>
                <a:lnTo>
                  <a:pt x="8485" y="153788"/>
                </a:lnTo>
                <a:lnTo>
                  <a:pt x="7211" y="158882"/>
                </a:lnTo>
                <a:lnTo>
                  <a:pt x="5569" y="163865"/>
                </a:lnTo>
                <a:lnTo>
                  <a:pt x="3680" y="168775"/>
                </a:lnTo>
                <a:lnTo>
                  <a:pt x="2421" y="173635"/>
                </a:lnTo>
                <a:lnTo>
                  <a:pt x="1580" y="178463"/>
                </a:lnTo>
                <a:lnTo>
                  <a:pt x="1021" y="183269"/>
                </a:lnTo>
                <a:lnTo>
                  <a:pt x="648" y="188061"/>
                </a:lnTo>
                <a:lnTo>
                  <a:pt x="399" y="192843"/>
                </a:lnTo>
                <a:lnTo>
                  <a:pt x="122" y="202389"/>
                </a:lnTo>
                <a:lnTo>
                  <a:pt x="0" y="211924"/>
                </a:lnTo>
                <a:lnTo>
                  <a:pt x="761" y="216689"/>
                </a:lnTo>
                <a:lnTo>
                  <a:pt x="2062" y="221453"/>
                </a:lnTo>
                <a:lnTo>
                  <a:pt x="4830" y="230186"/>
                </a:lnTo>
                <a:lnTo>
                  <a:pt x="6061" y="236713"/>
                </a:lnTo>
                <a:lnTo>
                  <a:pt x="8724" y="244377"/>
                </a:lnTo>
                <a:lnTo>
                  <a:pt x="10546" y="248643"/>
                </a:lnTo>
                <a:lnTo>
                  <a:pt x="13348" y="252281"/>
                </a:lnTo>
                <a:lnTo>
                  <a:pt x="16804" y="255500"/>
                </a:lnTo>
                <a:lnTo>
                  <a:pt x="20694" y="258439"/>
                </a:lnTo>
                <a:lnTo>
                  <a:pt x="24876" y="261193"/>
                </a:lnTo>
                <a:lnTo>
                  <a:pt x="29252" y="263822"/>
                </a:lnTo>
                <a:lnTo>
                  <a:pt x="33755" y="266369"/>
                </a:lnTo>
                <a:lnTo>
                  <a:pt x="37552" y="268861"/>
                </a:lnTo>
                <a:lnTo>
                  <a:pt x="40877" y="271315"/>
                </a:lnTo>
                <a:lnTo>
                  <a:pt x="43887" y="273746"/>
                </a:lnTo>
                <a:lnTo>
                  <a:pt x="47482" y="275366"/>
                </a:lnTo>
                <a:lnTo>
                  <a:pt x="51465" y="276446"/>
                </a:lnTo>
                <a:lnTo>
                  <a:pt x="55709" y="277166"/>
                </a:lnTo>
                <a:lnTo>
                  <a:pt x="60125" y="278440"/>
                </a:lnTo>
                <a:lnTo>
                  <a:pt x="64656" y="280083"/>
                </a:lnTo>
                <a:lnTo>
                  <a:pt x="69265" y="281972"/>
                </a:lnTo>
                <a:lnTo>
                  <a:pt x="73131" y="283231"/>
                </a:lnTo>
                <a:lnTo>
                  <a:pt x="76503" y="284071"/>
                </a:lnTo>
                <a:lnTo>
                  <a:pt x="79544" y="284630"/>
                </a:lnTo>
                <a:lnTo>
                  <a:pt x="83159" y="285797"/>
                </a:lnTo>
                <a:lnTo>
                  <a:pt x="87157" y="287369"/>
                </a:lnTo>
                <a:lnTo>
                  <a:pt x="91409" y="289211"/>
                </a:lnTo>
                <a:lnTo>
                  <a:pt x="95831" y="290438"/>
                </a:lnTo>
                <a:lnTo>
                  <a:pt x="100367" y="291257"/>
                </a:lnTo>
                <a:lnTo>
                  <a:pt x="104979" y="291803"/>
                </a:lnTo>
                <a:lnTo>
                  <a:pt x="108847" y="292166"/>
                </a:lnTo>
                <a:lnTo>
                  <a:pt x="112219" y="292409"/>
                </a:lnTo>
                <a:lnTo>
                  <a:pt x="115261" y="292570"/>
                </a:lnTo>
                <a:lnTo>
                  <a:pt x="120758" y="292750"/>
                </a:lnTo>
                <a:lnTo>
                  <a:pt x="128489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39"/>
          <p:cNvSpPr/>
          <p:nvPr/>
        </p:nvSpPr>
        <p:spPr>
          <a:xfrm>
            <a:off x="6929448" y="1400175"/>
            <a:ext cx="164260" cy="171326"/>
          </a:xfrm>
          <a:custGeom>
            <a:avLst/>
            <a:gdLst/>
            <a:ahLst/>
            <a:cxnLst/>
            <a:rect l="0" t="0" r="0" b="0"/>
            <a:pathLst>
              <a:path w="164260" h="171326">
                <a:moveTo>
                  <a:pt x="28564" y="0"/>
                </a:moveTo>
                <a:lnTo>
                  <a:pt x="28564" y="16792"/>
                </a:lnTo>
                <a:lnTo>
                  <a:pt x="27770" y="19132"/>
                </a:lnTo>
                <a:lnTo>
                  <a:pt x="24771" y="23849"/>
                </a:lnTo>
                <a:lnTo>
                  <a:pt x="20793" y="28591"/>
                </a:lnTo>
                <a:lnTo>
                  <a:pt x="18621" y="30967"/>
                </a:lnTo>
                <a:lnTo>
                  <a:pt x="16379" y="34138"/>
                </a:lnTo>
                <a:lnTo>
                  <a:pt x="14090" y="37840"/>
                </a:lnTo>
                <a:lnTo>
                  <a:pt x="11771" y="41895"/>
                </a:lnTo>
                <a:lnTo>
                  <a:pt x="7078" y="50634"/>
                </a:lnTo>
                <a:lnTo>
                  <a:pt x="4715" y="55187"/>
                </a:lnTo>
                <a:lnTo>
                  <a:pt x="3140" y="59810"/>
                </a:lnTo>
                <a:lnTo>
                  <a:pt x="2090" y="64480"/>
                </a:lnTo>
                <a:lnTo>
                  <a:pt x="1390" y="69180"/>
                </a:lnTo>
                <a:lnTo>
                  <a:pt x="922" y="73901"/>
                </a:lnTo>
                <a:lnTo>
                  <a:pt x="611" y="78636"/>
                </a:lnTo>
                <a:lnTo>
                  <a:pt x="404" y="83380"/>
                </a:lnTo>
                <a:lnTo>
                  <a:pt x="173" y="92885"/>
                </a:lnTo>
                <a:lnTo>
                  <a:pt x="0" y="122414"/>
                </a:lnTo>
                <a:lnTo>
                  <a:pt x="790" y="126059"/>
                </a:lnTo>
                <a:lnTo>
                  <a:pt x="2111" y="130077"/>
                </a:lnTo>
                <a:lnTo>
                  <a:pt x="3785" y="134343"/>
                </a:lnTo>
                <a:lnTo>
                  <a:pt x="5694" y="137981"/>
                </a:lnTo>
                <a:lnTo>
                  <a:pt x="7761" y="141199"/>
                </a:lnTo>
                <a:lnTo>
                  <a:pt x="9933" y="144139"/>
                </a:lnTo>
                <a:lnTo>
                  <a:pt x="12175" y="146893"/>
                </a:lnTo>
                <a:lnTo>
                  <a:pt x="16782" y="152069"/>
                </a:lnTo>
                <a:lnTo>
                  <a:pt x="19916" y="154560"/>
                </a:lnTo>
                <a:lnTo>
                  <a:pt x="23592" y="157015"/>
                </a:lnTo>
                <a:lnTo>
                  <a:pt x="27631" y="159445"/>
                </a:lnTo>
                <a:lnTo>
                  <a:pt x="31117" y="161859"/>
                </a:lnTo>
                <a:lnTo>
                  <a:pt x="34235" y="164262"/>
                </a:lnTo>
                <a:lnTo>
                  <a:pt x="37108" y="166658"/>
                </a:lnTo>
                <a:lnTo>
                  <a:pt x="40610" y="168255"/>
                </a:lnTo>
                <a:lnTo>
                  <a:pt x="44532" y="169320"/>
                </a:lnTo>
                <a:lnTo>
                  <a:pt x="48734" y="170030"/>
                </a:lnTo>
                <a:lnTo>
                  <a:pt x="53123" y="170503"/>
                </a:lnTo>
                <a:lnTo>
                  <a:pt x="57637" y="170819"/>
                </a:lnTo>
                <a:lnTo>
                  <a:pt x="62233" y="171029"/>
                </a:lnTo>
                <a:lnTo>
                  <a:pt x="73691" y="171263"/>
                </a:lnTo>
                <a:lnTo>
                  <a:pt x="80079" y="171325"/>
                </a:lnTo>
                <a:lnTo>
                  <a:pt x="85926" y="170573"/>
                </a:lnTo>
                <a:lnTo>
                  <a:pt x="91412" y="169277"/>
                </a:lnTo>
                <a:lnTo>
                  <a:pt x="96656" y="167620"/>
                </a:lnTo>
                <a:lnTo>
                  <a:pt x="101740" y="166515"/>
                </a:lnTo>
                <a:lnTo>
                  <a:pt x="106717" y="165779"/>
                </a:lnTo>
                <a:lnTo>
                  <a:pt x="111622" y="165288"/>
                </a:lnTo>
                <a:lnTo>
                  <a:pt x="116480" y="164167"/>
                </a:lnTo>
                <a:lnTo>
                  <a:pt x="121306" y="162626"/>
                </a:lnTo>
                <a:lnTo>
                  <a:pt x="126110" y="160804"/>
                </a:lnTo>
                <a:lnTo>
                  <a:pt x="130107" y="158796"/>
                </a:lnTo>
                <a:lnTo>
                  <a:pt x="133566" y="156664"/>
                </a:lnTo>
                <a:lnTo>
                  <a:pt x="136666" y="154449"/>
                </a:lnTo>
                <a:lnTo>
                  <a:pt x="139525" y="152178"/>
                </a:lnTo>
                <a:lnTo>
                  <a:pt x="142225" y="149871"/>
                </a:lnTo>
                <a:lnTo>
                  <a:pt x="147344" y="145190"/>
                </a:lnTo>
                <a:lnTo>
                  <a:pt x="154687" y="138093"/>
                </a:lnTo>
                <a:lnTo>
                  <a:pt x="159496" y="133341"/>
                </a:lnTo>
                <a:lnTo>
                  <a:pt x="161095" y="130962"/>
                </a:lnTo>
                <a:lnTo>
                  <a:pt x="162873" y="126203"/>
                </a:lnTo>
                <a:lnTo>
                  <a:pt x="163664" y="121442"/>
                </a:lnTo>
                <a:lnTo>
                  <a:pt x="164015" y="116680"/>
                </a:lnTo>
                <a:lnTo>
                  <a:pt x="164259" y="108567"/>
                </a:lnTo>
                <a:lnTo>
                  <a:pt x="162162" y="105666"/>
                </a:lnTo>
                <a:lnTo>
                  <a:pt x="160492" y="103782"/>
                </a:lnTo>
                <a:lnTo>
                  <a:pt x="158585" y="102525"/>
                </a:lnTo>
                <a:lnTo>
                  <a:pt x="154349" y="101129"/>
                </a:lnTo>
                <a:lnTo>
                  <a:pt x="149821" y="100508"/>
                </a:lnTo>
                <a:lnTo>
                  <a:pt x="147502" y="100343"/>
                </a:lnTo>
                <a:lnTo>
                  <a:pt x="145162" y="101026"/>
                </a:lnTo>
                <a:lnTo>
                  <a:pt x="140446" y="103902"/>
                </a:lnTo>
                <a:lnTo>
                  <a:pt x="137284" y="104987"/>
                </a:lnTo>
                <a:lnTo>
                  <a:pt x="133587" y="105710"/>
                </a:lnTo>
                <a:lnTo>
                  <a:pt x="129536" y="106192"/>
                </a:lnTo>
                <a:lnTo>
                  <a:pt x="126041" y="107307"/>
                </a:lnTo>
                <a:lnTo>
                  <a:pt x="122917" y="108844"/>
                </a:lnTo>
                <a:lnTo>
                  <a:pt x="120041" y="110663"/>
                </a:lnTo>
                <a:lnTo>
                  <a:pt x="117330" y="112669"/>
                </a:lnTo>
                <a:lnTo>
                  <a:pt x="112201" y="117014"/>
                </a:lnTo>
                <a:lnTo>
                  <a:pt x="107275" y="121591"/>
                </a:lnTo>
                <a:lnTo>
                  <a:pt x="97646" y="130998"/>
                </a:lnTo>
                <a:lnTo>
                  <a:pt x="96050" y="133369"/>
                </a:lnTo>
                <a:lnTo>
                  <a:pt x="94277" y="138121"/>
                </a:lnTo>
                <a:lnTo>
                  <a:pt x="91372" y="142878"/>
                </a:lnTo>
                <a:lnTo>
                  <a:pt x="86832" y="148608"/>
                </a:lnTo>
                <a:lnTo>
                  <a:pt x="85666" y="149078"/>
                </a:lnTo>
                <a:lnTo>
                  <a:pt x="82253" y="149600"/>
                </a:lnTo>
                <a:lnTo>
                  <a:pt x="81025" y="150533"/>
                </a:lnTo>
                <a:lnTo>
                  <a:pt x="80207" y="151949"/>
                </a:lnTo>
                <a:lnTo>
                  <a:pt x="78893" y="156132"/>
                </a:lnTo>
                <a:lnTo>
                  <a:pt x="79579" y="156476"/>
                </a:lnTo>
                <a:lnTo>
                  <a:pt x="80831" y="156704"/>
                </a:lnTo>
                <a:lnTo>
                  <a:pt x="85714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40"/>
          <p:cNvSpPr/>
          <p:nvPr/>
        </p:nvSpPr>
        <p:spPr>
          <a:xfrm>
            <a:off x="7108031" y="1357312"/>
            <a:ext cx="142809" cy="257176"/>
          </a:xfrm>
          <a:custGeom>
            <a:avLst/>
            <a:gdLst/>
            <a:ahLst/>
            <a:cxnLst/>
            <a:rect l="0" t="0" r="0" b="0"/>
            <a:pathLst>
              <a:path w="142809" h="257176">
                <a:moveTo>
                  <a:pt x="0" y="0"/>
                </a:moveTo>
                <a:lnTo>
                  <a:pt x="20792" y="0"/>
                </a:lnTo>
                <a:lnTo>
                  <a:pt x="24180" y="794"/>
                </a:lnTo>
                <a:lnTo>
                  <a:pt x="27232" y="2117"/>
                </a:lnTo>
                <a:lnTo>
                  <a:pt x="30061" y="3792"/>
                </a:lnTo>
                <a:lnTo>
                  <a:pt x="34328" y="5703"/>
                </a:lnTo>
                <a:lnTo>
                  <a:pt x="39554" y="7771"/>
                </a:lnTo>
                <a:lnTo>
                  <a:pt x="45419" y="9943"/>
                </a:lnTo>
                <a:lnTo>
                  <a:pt x="50917" y="12185"/>
                </a:lnTo>
                <a:lnTo>
                  <a:pt x="56170" y="14473"/>
                </a:lnTo>
                <a:lnTo>
                  <a:pt x="61259" y="16793"/>
                </a:lnTo>
                <a:lnTo>
                  <a:pt x="67033" y="19133"/>
                </a:lnTo>
                <a:lnTo>
                  <a:pt x="73263" y="21486"/>
                </a:lnTo>
                <a:lnTo>
                  <a:pt x="79798" y="23849"/>
                </a:lnTo>
                <a:lnTo>
                  <a:pt x="85743" y="27012"/>
                </a:lnTo>
                <a:lnTo>
                  <a:pt x="91293" y="30708"/>
                </a:lnTo>
                <a:lnTo>
                  <a:pt x="96581" y="34760"/>
                </a:lnTo>
                <a:lnTo>
                  <a:pt x="101693" y="39048"/>
                </a:lnTo>
                <a:lnTo>
                  <a:pt x="106689" y="43495"/>
                </a:lnTo>
                <a:lnTo>
                  <a:pt x="111608" y="48046"/>
                </a:lnTo>
                <a:lnTo>
                  <a:pt x="115680" y="52668"/>
                </a:lnTo>
                <a:lnTo>
                  <a:pt x="119189" y="57337"/>
                </a:lnTo>
                <a:lnTo>
                  <a:pt x="134316" y="80029"/>
                </a:lnTo>
                <a:lnTo>
                  <a:pt x="137169" y="85897"/>
                </a:lnTo>
                <a:lnTo>
                  <a:pt x="139071" y="91396"/>
                </a:lnTo>
                <a:lnTo>
                  <a:pt x="140338" y="96649"/>
                </a:lnTo>
                <a:lnTo>
                  <a:pt x="141184" y="102533"/>
                </a:lnTo>
                <a:lnTo>
                  <a:pt x="141748" y="108836"/>
                </a:lnTo>
                <a:lnTo>
                  <a:pt x="142124" y="115420"/>
                </a:lnTo>
                <a:lnTo>
                  <a:pt x="142541" y="126969"/>
                </a:lnTo>
                <a:lnTo>
                  <a:pt x="142776" y="144512"/>
                </a:lnTo>
                <a:lnTo>
                  <a:pt x="142808" y="151110"/>
                </a:lnTo>
                <a:lnTo>
                  <a:pt x="142037" y="157096"/>
                </a:lnTo>
                <a:lnTo>
                  <a:pt x="140728" y="162675"/>
                </a:lnTo>
                <a:lnTo>
                  <a:pt x="139063" y="167981"/>
                </a:lnTo>
                <a:lnTo>
                  <a:pt x="137952" y="173106"/>
                </a:lnTo>
                <a:lnTo>
                  <a:pt x="137212" y="178110"/>
                </a:lnTo>
                <a:lnTo>
                  <a:pt x="136719" y="183034"/>
                </a:lnTo>
                <a:lnTo>
                  <a:pt x="135595" y="187904"/>
                </a:lnTo>
                <a:lnTo>
                  <a:pt x="134054" y="192738"/>
                </a:lnTo>
                <a:lnTo>
                  <a:pt x="132231" y="197548"/>
                </a:lnTo>
                <a:lnTo>
                  <a:pt x="129429" y="202343"/>
                </a:lnTo>
                <a:lnTo>
                  <a:pt x="125973" y="207126"/>
                </a:lnTo>
                <a:lnTo>
                  <a:pt x="122082" y="211903"/>
                </a:lnTo>
                <a:lnTo>
                  <a:pt x="118694" y="216675"/>
                </a:lnTo>
                <a:lnTo>
                  <a:pt x="115642" y="221444"/>
                </a:lnTo>
                <a:lnTo>
                  <a:pt x="112814" y="226210"/>
                </a:lnTo>
                <a:lnTo>
                  <a:pt x="109671" y="233623"/>
                </a:lnTo>
                <a:lnTo>
                  <a:pt x="108274" y="239564"/>
                </a:lnTo>
                <a:lnTo>
                  <a:pt x="107653" y="244850"/>
                </a:lnTo>
                <a:lnTo>
                  <a:pt x="106693" y="246577"/>
                </a:lnTo>
                <a:lnTo>
                  <a:pt x="105260" y="247728"/>
                </a:lnTo>
                <a:lnTo>
                  <a:pt x="103511" y="248496"/>
                </a:lnTo>
                <a:lnTo>
                  <a:pt x="99451" y="251466"/>
                </a:lnTo>
                <a:lnTo>
                  <a:pt x="9286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41"/>
          <p:cNvSpPr/>
          <p:nvPr/>
        </p:nvSpPr>
        <p:spPr>
          <a:xfrm>
            <a:off x="7443787" y="1443037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122388" y="0"/>
                </a:lnTo>
                <a:lnTo>
                  <a:pt x="125248" y="794"/>
                </a:lnTo>
                <a:lnTo>
                  <a:pt x="127949" y="2117"/>
                </a:lnTo>
                <a:lnTo>
                  <a:pt x="130542" y="3792"/>
                </a:lnTo>
                <a:lnTo>
                  <a:pt x="133066" y="4909"/>
                </a:lnTo>
                <a:lnTo>
                  <a:pt x="135542" y="5654"/>
                </a:lnTo>
                <a:lnTo>
                  <a:pt x="14287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42"/>
          <p:cNvSpPr/>
          <p:nvPr/>
        </p:nvSpPr>
        <p:spPr>
          <a:xfrm>
            <a:off x="7443787" y="150733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147541" y="7144"/>
                </a:lnTo>
                <a:lnTo>
                  <a:pt x="151542" y="6350"/>
                </a:lnTo>
                <a:lnTo>
                  <a:pt x="155003" y="5027"/>
                </a:lnTo>
                <a:lnTo>
                  <a:pt x="158104" y="3351"/>
                </a:lnTo>
                <a:lnTo>
                  <a:pt x="160965" y="2234"/>
                </a:lnTo>
                <a:lnTo>
                  <a:pt x="163666" y="148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43"/>
          <p:cNvSpPr/>
          <p:nvPr/>
        </p:nvSpPr>
        <p:spPr>
          <a:xfrm>
            <a:off x="7722427" y="1350462"/>
            <a:ext cx="199992" cy="106863"/>
          </a:xfrm>
          <a:custGeom>
            <a:avLst/>
            <a:gdLst/>
            <a:ahLst/>
            <a:cxnLst/>
            <a:rect l="0" t="0" r="0" b="0"/>
            <a:pathLst>
              <a:path w="199992" h="106863">
                <a:moveTo>
                  <a:pt x="14254" y="6850"/>
                </a:moveTo>
                <a:lnTo>
                  <a:pt x="21104" y="0"/>
                </a:lnTo>
                <a:lnTo>
                  <a:pt x="23384" y="1954"/>
                </a:lnTo>
                <a:lnTo>
                  <a:pt x="27523" y="5883"/>
                </a:lnTo>
                <a:lnTo>
                  <a:pt x="27068" y="6999"/>
                </a:lnTo>
                <a:lnTo>
                  <a:pt x="25972" y="8537"/>
                </a:lnTo>
                <a:lnTo>
                  <a:pt x="24447" y="10356"/>
                </a:lnTo>
                <a:lnTo>
                  <a:pt x="23430" y="12362"/>
                </a:lnTo>
                <a:lnTo>
                  <a:pt x="22752" y="14494"/>
                </a:lnTo>
                <a:lnTo>
                  <a:pt x="22302" y="16708"/>
                </a:lnTo>
                <a:lnTo>
                  <a:pt x="22000" y="18978"/>
                </a:lnTo>
                <a:lnTo>
                  <a:pt x="21800" y="21286"/>
                </a:lnTo>
                <a:lnTo>
                  <a:pt x="21665" y="23617"/>
                </a:lnTo>
                <a:lnTo>
                  <a:pt x="20782" y="26760"/>
                </a:lnTo>
                <a:lnTo>
                  <a:pt x="19400" y="30442"/>
                </a:lnTo>
                <a:lnTo>
                  <a:pt x="17685" y="34484"/>
                </a:lnTo>
                <a:lnTo>
                  <a:pt x="16541" y="37973"/>
                </a:lnTo>
                <a:lnTo>
                  <a:pt x="15779" y="41092"/>
                </a:lnTo>
                <a:lnTo>
                  <a:pt x="15271" y="43966"/>
                </a:lnTo>
                <a:lnTo>
                  <a:pt x="14137" y="46675"/>
                </a:lnTo>
                <a:lnTo>
                  <a:pt x="12589" y="49275"/>
                </a:lnTo>
                <a:lnTo>
                  <a:pt x="10763" y="51802"/>
                </a:lnTo>
                <a:lnTo>
                  <a:pt x="8751" y="54281"/>
                </a:lnTo>
                <a:lnTo>
                  <a:pt x="6616" y="56727"/>
                </a:lnTo>
                <a:lnTo>
                  <a:pt x="4401" y="59151"/>
                </a:lnTo>
                <a:lnTo>
                  <a:pt x="2923" y="62355"/>
                </a:lnTo>
                <a:lnTo>
                  <a:pt x="1937" y="66078"/>
                </a:lnTo>
                <a:lnTo>
                  <a:pt x="355" y="75876"/>
                </a:lnTo>
                <a:lnTo>
                  <a:pt x="226" y="77473"/>
                </a:lnTo>
                <a:lnTo>
                  <a:pt x="139" y="79332"/>
                </a:lnTo>
                <a:lnTo>
                  <a:pt x="43" y="83514"/>
                </a:lnTo>
                <a:lnTo>
                  <a:pt x="0" y="88019"/>
                </a:lnTo>
                <a:lnTo>
                  <a:pt x="782" y="89538"/>
                </a:lnTo>
                <a:lnTo>
                  <a:pt x="2099" y="90550"/>
                </a:lnTo>
                <a:lnTo>
                  <a:pt x="3768" y="91225"/>
                </a:lnTo>
                <a:lnTo>
                  <a:pt x="4883" y="92469"/>
                </a:lnTo>
                <a:lnTo>
                  <a:pt x="5625" y="94092"/>
                </a:lnTo>
                <a:lnTo>
                  <a:pt x="6120" y="95967"/>
                </a:lnTo>
                <a:lnTo>
                  <a:pt x="7243" y="97218"/>
                </a:lnTo>
                <a:lnTo>
                  <a:pt x="8787" y="98052"/>
                </a:lnTo>
                <a:lnTo>
                  <a:pt x="10610" y="98607"/>
                </a:lnTo>
                <a:lnTo>
                  <a:pt x="13411" y="98978"/>
                </a:lnTo>
                <a:lnTo>
                  <a:pt x="16868" y="99225"/>
                </a:lnTo>
                <a:lnTo>
                  <a:pt x="20759" y="99389"/>
                </a:lnTo>
                <a:lnTo>
                  <a:pt x="29316" y="99572"/>
                </a:lnTo>
                <a:lnTo>
                  <a:pt x="47745" y="99690"/>
                </a:lnTo>
                <a:lnTo>
                  <a:pt x="52456" y="100493"/>
                </a:lnTo>
                <a:lnTo>
                  <a:pt x="57184" y="101823"/>
                </a:lnTo>
                <a:lnTo>
                  <a:pt x="61924" y="103503"/>
                </a:lnTo>
                <a:lnTo>
                  <a:pt x="67466" y="104623"/>
                </a:lnTo>
                <a:lnTo>
                  <a:pt x="73541" y="105369"/>
                </a:lnTo>
                <a:lnTo>
                  <a:pt x="79972" y="105867"/>
                </a:lnTo>
                <a:lnTo>
                  <a:pt x="86641" y="106199"/>
                </a:lnTo>
                <a:lnTo>
                  <a:pt x="100400" y="106568"/>
                </a:lnTo>
                <a:lnTo>
                  <a:pt x="137825" y="106845"/>
                </a:lnTo>
                <a:lnTo>
                  <a:pt x="172377" y="106862"/>
                </a:lnTo>
                <a:lnTo>
                  <a:pt x="176025" y="106068"/>
                </a:lnTo>
                <a:lnTo>
                  <a:pt x="180045" y="104745"/>
                </a:lnTo>
                <a:lnTo>
                  <a:pt x="184313" y="103070"/>
                </a:lnTo>
                <a:lnTo>
                  <a:pt x="187951" y="101953"/>
                </a:lnTo>
                <a:lnTo>
                  <a:pt x="194111" y="100712"/>
                </a:lnTo>
                <a:lnTo>
                  <a:pt x="199991" y="99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44"/>
          <p:cNvSpPr/>
          <p:nvPr/>
        </p:nvSpPr>
        <p:spPr>
          <a:xfrm>
            <a:off x="7843837" y="1335881"/>
            <a:ext cx="57151" cy="257176"/>
          </a:xfrm>
          <a:custGeom>
            <a:avLst/>
            <a:gdLst/>
            <a:ahLst/>
            <a:cxnLst/>
            <a:rect l="0" t="0" r="0" b="0"/>
            <a:pathLst>
              <a:path w="57151" h="257176">
                <a:moveTo>
                  <a:pt x="0" y="0"/>
                </a:moveTo>
                <a:lnTo>
                  <a:pt x="0" y="107291"/>
                </a:lnTo>
                <a:lnTo>
                  <a:pt x="794" y="113596"/>
                </a:lnTo>
                <a:lnTo>
                  <a:pt x="2116" y="119387"/>
                </a:lnTo>
                <a:lnTo>
                  <a:pt x="3793" y="124835"/>
                </a:lnTo>
                <a:lnTo>
                  <a:pt x="4910" y="130848"/>
                </a:lnTo>
                <a:lnTo>
                  <a:pt x="5654" y="137238"/>
                </a:lnTo>
                <a:lnTo>
                  <a:pt x="6152" y="143880"/>
                </a:lnTo>
                <a:lnTo>
                  <a:pt x="7276" y="149895"/>
                </a:lnTo>
                <a:lnTo>
                  <a:pt x="8819" y="155492"/>
                </a:lnTo>
                <a:lnTo>
                  <a:pt x="10643" y="160811"/>
                </a:lnTo>
                <a:lnTo>
                  <a:pt x="12652" y="165945"/>
                </a:lnTo>
                <a:lnTo>
                  <a:pt x="14784" y="170955"/>
                </a:lnTo>
                <a:lnTo>
                  <a:pt x="19271" y="180755"/>
                </a:lnTo>
                <a:lnTo>
                  <a:pt x="28618" y="199981"/>
                </a:lnTo>
                <a:lnTo>
                  <a:pt x="30986" y="204758"/>
                </a:lnTo>
                <a:lnTo>
                  <a:pt x="32563" y="208737"/>
                </a:lnTo>
                <a:lnTo>
                  <a:pt x="34317" y="215274"/>
                </a:lnTo>
                <a:lnTo>
                  <a:pt x="35578" y="218922"/>
                </a:lnTo>
                <a:lnTo>
                  <a:pt x="37212" y="222942"/>
                </a:lnTo>
                <a:lnTo>
                  <a:pt x="39096" y="227209"/>
                </a:lnTo>
                <a:lnTo>
                  <a:pt x="40351" y="230848"/>
                </a:lnTo>
                <a:lnTo>
                  <a:pt x="41746" y="237007"/>
                </a:lnTo>
                <a:lnTo>
                  <a:pt x="42912" y="239761"/>
                </a:lnTo>
                <a:lnTo>
                  <a:pt x="44483" y="242390"/>
                </a:lnTo>
                <a:lnTo>
                  <a:pt x="48916" y="248522"/>
                </a:lnTo>
                <a:lnTo>
                  <a:pt x="49521" y="251477"/>
                </a:lnTo>
                <a:lnTo>
                  <a:pt x="49684" y="253376"/>
                </a:lnTo>
                <a:lnTo>
                  <a:pt x="50585" y="254642"/>
                </a:lnTo>
                <a:lnTo>
                  <a:pt x="51980" y="255486"/>
                </a:lnTo>
                <a:lnTo>
                  <a:pt x="5715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45"/>
          <p:cNvSpPr/>
          <p:nvPr/>
        </p:nvSpPr>
        <p:spPr>
          <a:xfrm>
            <a:off x="5267971" y="1935956"/>
            <a:ext cx="196998" cy="21432"/>
          </a:xfrm>
          <a:custGeom>
            <a:avLst/>
            <a:gdLst/>
            <a:ahLst/>
            <a:cxnLst/>
            <a:rect l="0" t="0" r="0" b="0"/>
            <a:pathLst>
              <a:path w="196998" h="21432">
                <a:moveTo>
                  <a:pt x="4116" y="21431"/>
                </a:moveTo>
                <a:lnTo>
                  <a:pt x="0" y="21431"/>
                </a:lnTo>
                <a:lnTo>
                  <a:pt x="34115" y="21431"/>
                </a:lnTo>
                <a:lnTo>
                  <a:pt x="38402" y="20637"/>
                </a:lnTo>
                <a:lnTo>
                  <a:pt x="43643" y="19314"/>
                </a:lnTo>
                <a:lnTo>
                  <a:pt x="49517" y="17639"/>
                </a:lnTo>
                <a:lnTo>
                  <a:pt x="55814" y="16521"/>
                </a:lnTo>
                <a:lnTo>
                  <a:pt x="62395" y="15777"/>
                </a:lnTo>
                <a:lnTo>
                  <a:pt x="69162" y="15280"/>
                </a:lnTo>
                <a:lnTo>
                  <a:pt x="75261" y="14155"/>
                </a:lnTo>
                <a:lnTo>
                  <a:pt x="80915" y="12612"/>
                </a:lnTo>
                <a:lnTo>
                  <a:pt x="86271" y="10789"/>
                </a:lnTo>
                <a:lnTo>
                  <a:pt x="93018" y="9574"/>
                </a:lnTo>
                <a:lnTo>
                  <a:pt x="100690" y="8764"/>
                </a:lnTo>
                <a:lnTo>
                  <a:pt x="108980" y="8224"/>
                </a:lnTo>
                <a:lnTo>
                  <a:pt x="116888" y="7864"/>
                </a:lnTo>
                <a:lnTo>
                  <a:pt x="132024" y="7464"/>
                </a:lnTo>
                <a:lnTo>
                  <a:pt x="153933" y="7238"/>
                </a:lnTo>
                <a:lnTo>
                  <a:pt x="161144" y="6413"/>
                </a:lnTo>
                <a:lnTo>
                  <a:pt x="168333" y="5069"/>
                </a:lnTo>
                <a:lnTo>
                  <a:pt x="175506" y="3379"/>
                </a:lnTo>
                <a:lnTo>
                  <a:pt x="181083" y="2253"/>
                </a:lnTo>
                <a:lnTo>
                  <a:pt x="185594" y="1502"/>
                </a:lnTo>
                <a:lnTo>
                  <a:pt x="1969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46"/>
          <p:cNvSpPr/>
          <p:nvPr/>
        </p:nvSpPr>
        <p:spPr>
          <a:xfrm>
            <a:off x="5614987" y="1828800"/>
            <a:ext cx="178595" cy="92867"/>
          </a:xfrm>
          <a:custGeom>
            <a:avLst/>
            <a:gdLst/>
            <a:ahLst/>
            <a:cxnLst/>
            <a:rect l="0" t="0" r="0" b="0"/>
            <a:pathLst>
              <a:path w="178595" h="92867">
                <a:moveTo>
                  <a:pt x="0" y="0"/>
                </a:moveTo>
                <a:lnTo>
                  <a:pt x="10849" y="0"/>
                </a:lnTo>
                <a:lnTo>
                  <a:pt x="11995" y="793"/>
                </a:lnTo>
                <a:lnTo>
                  <a:pt x="12759" y="2116"/>
                </a:lnTo>
                <a:lnTo>
                  <a:pt x="13269" y="3792"/>
                </a:lnTo>
                <a:lnTo>
                  <a:pt x="14402" y="5703"/>
                </a:lnTo>
                <a:lnTo>
                  <a:pt x="15951" y="7771"/>
                </a:lnTo>
                <a:lnTo>
                  <a:pt x="17778" y="9943"/>
                </a:lnTo>
                <a:lnTo>
                  <a:pt x="18996" y="12184"/>
                </a:lnTo>
                <a:lnTo>
                  <a:pt x="19807" y="14473"/>
                </a:lnTo>
                <a:lnTo>
                  <a:pt x="20349" y="16792"/>
                </a:lnTo>
                <a:lnTo>
                  <a:pt x="20710" y="19132"/>
                </a:lnTo>
                <a:lnTo>
                  <a:pt x="20950" y="21486"/>
                </a:lnTo>
                <a:lnTo>
                  <a:pt x="21111" y="23849"/>
                </a:lnTo>
                <a:lnTo>
                  <a:pt x="21218" y="26218"/>
                </a:lnTo>
                <a:lnTo>
                  <a:pt x="21336" y="30967"/>
                </a:lnTo>
                <a:lnTo>
                  <a:pt x="21403" y="41895"/>
                </a:lnTo>
                <a:lnTo>
                  <a:pt x="20619" y="45392"/>
                </a:lnTo>
                <a:lnTo>
                  <a:pt x="19302" y="48518"/>
                </a:lnTo>
                <a:lnTo>
                  <a:pt x="17630" y="51395"/>
                </a:lnTo>
                <a:lnTo>
                  <a:pt x="16516" y="54901"/>
                </a:lnTo>
                <a:lnTo>
                  <a:pt x="15773" y="58825"/>
                </a:lnTo>
                <a:lnTo>
                  <a:pt x="15278" y="63029"/>
                </a:lnTo>
                <a:lnTo>
                  <a:pt x="14948" y="66625"/>
                </a:lnTo>
                <a:lnTo>
                  <a:pt x="14728" y="69817"/>
                </a:lnTo>
                <a:lnTo>
                  <a:pt x="14581" y="72738"/>
                </a:lnTo>
                <a:lnTo>
                  <a:pt x="13689" y="75479"/>
                </a:lnTo>
                <a:lnTo>
                  <a:pt x="12302" y="78101"/>
                </a:lnTo>
                <a:lnTo>
                  <a:pt x="8163" y="84218"/>
                </a:lnTo>
                <a:lnTo>
                  <a:pt x="7823" y="85514"/>
                </a:lnTo>
                <a:lnTo>
                  <a:pt x="7597" y="87172"/>
                </a:lnTo>
                <a:lnTo>
                  <a:pt x="7445" y="89071"/>
                </a:lnTo>
                <a:lnTo>
                  <a:pt x="8139" y="90336"/>
                </a:lnTo>
                <a:lnTo>
                  <a:pt x="9394" y="91180"/>
                </a:lnTo>
                <a:lnTo>
                  <a:pt x="13321" y="92535"/>
                </a:lnTo>
                <a:lnTo>
                  <a:pt x="17793" y="92769"/>
                </a:lnTo>
                <a:lnTo>
                  <a:pt x="28723" y="92855"/>
                </a:lnTo>
                <a:lnTo>
                  <a:pt x="41921" y="92866"/>
                </a:lnTo>
                <a:lnTo>
                  <a:pt x="46204" y="92073"/>
                </a:lnTo>
                <a:lnTo>
                  <a:pt x="50647" y="90751"/>
                </a:lnTo>
                <a:lnTo>
                  <a:pt x="55196" y="89075"/>
                </a:lnTo>
                <a:lnTo>
                  <a:pt x="59816" y="87958"/>
                </a:lnTo>
                <a:lnTo>
                  <a:pt x="64483" y="87214"/>
                </a:lnTo>
                <a:lnTo>
                  <a:pt x="69183" y="86717"/>
                </a:lnTo>
                <a:lnTo>
                  <a:pt x="74697" y="85593"/>
                </a:lnTo>
                <a:lnTo>
                  <a:pt x="80754" y="84049"/>
                </a:lnTo>
                <a:lnTo>
                  <a:pt x="87174" y="82226"/>
                </a:lnTo>
                <a:lnTo>
                  <a:pt x="93041" y="81011"/>
                </a:lnTo>
                <a:lnTo>
                  <a:pt x="98540" y="80201"/>
                </a:lnTo>
                <a:lnTo>
                  <a:pt x="103793" y="79661"/>
                </a:lnTo>
                <a:lnTo>
                  <a:pt x="109677" y="79301"/>
                </a:lnTo>
                <a:lnTo>
                  <a:pt x="122564" y="78901"/>
                </a:lnTo>
                <a:lnTo>
                  <a:pt x="150669" y="78609"/>
                </a:lnTo>
                <a:lnTo>
                  <a:pt x="162823" y="78589"/>
                </a:lnTo>
                <a:lnTo>
                  <a:pt x="165699" y="79380"/>
                </a:lnTo>
                <a:lnTo>
                  <a:pt x="167616" y="80701"/>
                </a:lnTo>
                <a:lnTo>
                  <a:pt x="168894" y="82376"/>
                </a:lnTo>
                <a:lnTo>
                  <a:pt x="170540" y="83492"/>
                </a:lnTo>
                <a:lnTo>
                  <a:pt x="175855" y="85063"/>
                </a:lnTo>
                <a:lnTo>
                  <a:pt x="178594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47"/>
          <p:cNvSpPr/>
          <p:nvPr/>
        </p:nvSpPr>
        <p:spPr>
          <a:xfrm>
            <a:off x="5750718" y="1821656"/>
            <a:ext cx="35720" cy="264320"/>
          </a:xfrm>
          <a:custGeom>
            <a:avLst/>
            <a:gdLst/>
            <a:ahLst/>
            <a:cxnLst/>
            <a:rect l="0" t="0" r="0" b="0"/>
            <a:pathLst>
              <a:path w="35720" h="264320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2" y="12185"/>
                </a:lnTo>
                <a:lnTo>
                  <a:pt x="9130" y="14473"/>
                </a:lnTo>
                <a:lnTo>
                  <a:pt x="10849" y="16792"/>
                </a:lnTo>
                <a:lnTo>
                  <a:pt x="11996" y="19926"/>
                </a:lnTo>
                <a:lnTo>
                  <a:pt x="12760" y="23603"/>
                </a:lnTo>
                <a:lnTo>
                  <a:pt x="13269" y="27641"/>
                </a:lnTo>
                <a:lnTo>
                  <a:pt x="13608" y="31921"/>
                </a:lnTo>
                <a:lnTo>
                  <a:pt x="13835" y="36362"/>
                </a:lnTo>
                <a:lnTo>
                  <a:pt x="13986" y="40910"/>
                </a:lnTo>
                <a:lnTo>
                  <a:pt x="14228" y="65319"/>
                </a:lnTo>
                <a:lnTo>
                  <a:pt x="14288" y="219246"/>
                </a:lnTo>
                <a:lnTo>
                  <a:pt x="15082" y="223158"/>
                </a:lnTo>
                <a:lnTo>
                  <a:pt x="16405" y="226559"/>
                </a:lnTo>
                <a:lnTo>
                  <a:pt x="18080" y="229621"/>
                </a:lnTo>
                <a:lnTo>
                  <a:pt x="19198" y="232455"/>
                </a:lnTo>
                <a:lnTo>
                  <a:pt x="19942" y="235139"/>
                </a:lnTo>
                <a:lnTo>
                  <a:pt x="20439" y="237722"/>
                </a:lnTo>
                <a:lnTo>
                  <a:pt x="21563" y="240237"/>
                </a:lnTo>
                <a:lnTo>
                  <a:pt x="23107" y="242708"/>
                </a:lnTo>
                <a:lnTo>
                  <a:pt x="24930" y="245149"/>
                </a:lnTo>
                <a:lnTo>
                  <a:pt x="26145" y="247570"/>
                </a:lnTo>
                <a:lnTo>
                  <a:pt x="26955" y="249978"/>
                </a:lnTo>
                <a:lnTo>
                  <a:pt x="27495" y="252377"/>
                </a:lnTo>
                <a:lnTo>
                  <a:pt x="28649" y="253976"/>
                </a:lnTo>
                <a:lnTo>
                  <a:pt x="30212" y="255042"/>
                </a:lnTo>
                <a:lnTo>
                  <a:pt x="32048" y="255753"/>
                </a:lnTo>
                <a:lnTo>
                  <a:pt x="33271" y="257021"/>
                </a:lnTo>
                <a:lnTo>
                  <a:pt x="34087" y="258660"/>
                </a:lnTo>
                <a:lnTo>
                  <a:pt x="35719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48"/>
          <p:cNvSpPr/>
          <p:nvPr/>
        </p:nvSpPr>
        <p:spPr>
          <a:xfrm>
            <a:off x="5865018" y="1921668"/>
            <a:ext cx="200026" cy="164308"/>
          </a:xfrm>
          <a:custGeom>
            <a:avLst/>
            <a:gdLst/>
            <a:ahLst/>
            <a:cxnLst/>
            <a:rect l="0" t="0" r="0" b="0"/>
            <a:pathLst>
              <a:path w="200026" h="164308">
                <a:moveTo>
                  <a:pt x="0" y="0"/>
                </a:moveTo>
                <a:lnTo>
                  <a:pt x="6151" y="0"/>
                </a:lnTo>
                <a:lnTo>
                  <a:pt x="10642" y="3793"/>
                </a:lnTo>
                <a:lnTo>
                  <a:pt x="14784" y="7771"/>
                </a:lnTo>
                <a:lnTo>
                  <a:pt x="17000" y="9943"/>
                </a:lnTo>
                <a:lnTo>
                  <a:pt x="19271" y="12979"/>
                </a:lnTo>
                <a:lnTo>
                  <a:pt x="21579" y="16590"/>
                </a:lnTo>
                <a:lnTo>
                  <a:pt x="23911" y="20585"/>
                </a:lnTo>
                <a:lnTo>
                  <a:pt x="27053" y="24042"/>
                </a:lnTo>
                <a:lnTo>
                  <a:pt x="30736" y="27141"/>
                </a:lnTo>
                <a:lnTo>
                  <a:pt x="34778" y="30000"/>
                </a:lnTo>
                <a:lnTo>
                  <a:pt x="39061" y="33494"/>
                </a:lnTo>
                <a:lnTo>
                  <a:pt x="43503" y="37411"/>
                </a:lnTo>
                <a:lnTo>
                  <a:pt x="48052" y="41609"/>
                </a:lnTo>
                <a:lnTo>
                  <a:pt x="52672" y="45202"/>
                </a:lnTo>
                <a:lnTo>
                  <a:pt x="57340" y="48391"/>
                </a:lnTo>
                <a:lnTo>
                  <a:pt x="62039" y="51311"/>
                </a:lnTo>
                <a:lnTo>
                  <a:pt x="66760" y="54845"/>
                </a:lnTo>
                <a:lnTo>
                  <a:pt x="71494" y="58788"/>
                </a:lnTo>
                <a:lnTo>
                  <a:pt x="76238" y="63005"/>
                </a:lnTo>
                <a:lnTo>
                  <a:pt x="80988" y="66610"/>
                </a:lnTo>
                <a:lnTo>
                  <a:pt x="85742" y="69806"/>
                </a:lnTo>
                <a:lnTo>
                  <a:pt x="90499" y="72731"/>
                </a:lnTo>
                <a:lnTo>
                  <a:pt x="95258" y="76269"/>
                </a:lnTo>
                <a:lnTo>
                  <a:pt x="100018" y="80215"/>
                </a:lnTo>
                <a:lnTo>
                  <a:pt x="104778" y="84433"/>
                </a:lnTo>
                <a:lnTo>
                  <a:pt x="109540" y="88039"/>
                </a:lnTo>
                <a:lnTo>
                  <a:pt x="114302" y="91236"/>
                </a:lnTo>
                <a:lnTo>
                  <a:pt x="119064" y="94162"/>
                </a:lnTo>
                <a:lnTo>
                  <a:pt x="123826" y="97700"/>
                </a:lnTo>
                <a:lnTo>
                  <a:pt x="128588" y="101646"/>
                </a:lnTo>
                <a:lnTo>
                  <a:pt x="133350" y="105864"/>
                </a:lnTo>
                <a:lnTo>
                  <a:pt x="138113" y="109470"/>
                </a:lnTo>
                <a:lnTo>
                  <a:pt x="142875" y="112667"/>
                </a:lnTo>
                <a:lnTo>
                  <a:pt x="147638" y="115593"/>
                </a:lnTo>
                <a:lnTo>
                  <a:pt x="151607" y="119131"/>
                </a:lnTo>
                <a:lnTo>
                  <a:pt x="155046" y="123077"/>
                </a:lnTo>
                <a:lnTo>
                  <a:pt x="158133" y="127295"/>
                </a:lnTo>
                <a:lnTo>
                  <a:pt x="160985" y="130901"/>
                </a:lnTo>
                <a:lnTo>
                  <a:pt x="163679" y="134099"/>
                </a:lnTo>
                <a:lnTo>
                  <a:pt x="166270" y="137024"/>
                </a:lnTo>
                <a:lnTo>
                  <a:pt x="171265" y="142392"/>
                </a:lnTo>
                <a:lnTo>
                  <a:pt x="176924" y="147423"/>
                </a:lnTo>
                <a:lnTo>
                  <a:pt x="180656" y="149876"/>
                </a:lnTo>
                <a:lnTo>
                  <a:pt x="190467" y="155723"/>
                </a:lnTo>
                <a:lnTo>
                  <a:pt x="195958" y="160529"/>
                </a:lnTo>
                <a:lnTo>
                  <a:pt x="200025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49"/>
          <p:cNvSpPr/>
          <p:nvPr/>
        </p:nvSpPr>
        <p:spPr>
          <a:xfrm>
            <a:off x="5943600" y="1914525"/>
            <a:ext cx="107157" cy="135732"/>
          </a:xfrm>
          <a:custGeom>
            <a:avLst/>
            <a:gdLst/>
            <a:ahLst/>
            <a:cxnLst/>
            <a:rect l="0" t="0" r="0" b="0"/>
            <a:pathLst>
              <a:path w="107157" h="135732">
                <a:moveTo>
                  <a:pt x="107156" y="0"/>
                </a:moveTo>
                <a:lnTo>
                  <a:pt x="107156" y="3792"/>
                </a:lnTo>
                <a:lnTo>
                  <a:pt x="106362" y="5703"/>
                </a:lnTo>
                <a:lnTo>
                  <a:pt x="103364" y="9943"/>
                </a:lnTo>
                <a:lnTo>
                  <a:pt x="101453" y="12184"/>
                </a:lnTo>
                <a:lnTo>
                  <a:pt x="99385" y="14473"/>
                </a:lnTo>
                <a:lnTo>
                  <a:pt x="97213" y="16792"/>
                </a:lnTo>
                <a:lnTo>
                  <a:pt x="94971" y="19926"/>
                </a:lnTo>
                <a:lnTo>
                  <a:pt x="92683" y="23603"/>
                </a:lnTo>
                <a:lnTo>
                  <a:pt x="90363" y="27641"/>
                </a:lnTo>
                <a:lnTo>
                  <a:pt x="85669" y="36362"/>
                </a:lnTo>
                <a:lnTo>
                  <a:pt x="83307" y="40910"/>
                </a:lnTo>
                <a:lnTo>
                  <a:pt x="80144" y="45529"/>
                </a:lnTo>
                <a:lnTo>
                  <a:pt x="76448" y="50196"/>
                </a:lnTo>
                <a:lnTo>
                  <a:pt x="72396" y="54896"/>
                </a:lnTo>
                <a:lnTo>
                  <a:pt x="68901" y="59615"/>
                </a:lnTo>
                <a:lnTo>
                  <a:pt x="65778" y="64350"/>
                </a:lnTo>
                <a:lnTo>
                  <a:pt x="62902" y="69093"/>
                </a:lnTo>
                <a:lnTo>
                  <a:pt x="59397" y="73843"/>
                </a:lnTo>
                <a:lnTo>
                  <a:pt x="55473" y="78598"/>
                </a:lnTo>
                <a:lnTo>
                  <a:pt x="51269" y="83354"/>
                </a:lnTo>
                <a:lnTo>
                  <a:pt x="42366" y="92873"/>
                </a:lnTo>
                <a:lnTo>
                  <a:pt x="22014" y="113673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50"/>
          <p:cNvSpPr/>
          <p:nvPr/>
        </p:nvSpPr>
        <p:spPr>
          <a:xfrm>
            <a:off x="6336506" y="1850231"/>
            <a:ext cx="57151" cy="192882"/>
          </a:xfrm>
          <a:custGeom>
            <a:avLst/>
            <a:gdLst/>
            <a:ahLst/>
            <a:cxnLst/>
            <a:rect l="0" t="0" r="0" b="0"/>
            <a:pathLst>
              <a:path w="57151" h="192882">
                <a:moveTo>
                  <a:pt x="0" y="0"/>
                </a:moveTo>
                <a:lnTo>
                  <a:pt x="0" y="21490"/>
                </a:lnTo>
                <a:lnTo>
                  <a:pt x="794" y="24646"/>
                </a:lnTo>
                <a:lnTo>
                  <a:pt x="2117" y="27543"/>
                </a:lnTo>
                <a:lnTo>
                  <a:pt x="3792" y="30268"/>
                </a:lnTo>
                <a:lnTo>
                  <a:pt x="5703" y="33673"/>
                </a:lnTo>
                <a:lnTo>
                  <a:pt x="9943" y="41688"/>
                </a:lnTo>
                <a:lnTo>
                  <a:pt x="11391" y="45255"/>
                </a:lnTo>
                <a:lnTo>
                  <a:pt x="12356" y="48426"/>
                </a:lnTo>
                <a:lnTo>
                  <a:pt x="13000" y="51334"/>
                </a:lnTo>
                <a:lnTo>
                  <a:pt x="14223" y="54860"/>
                </a:lnTo>
                <a:lnTo>
                  <a:pt x="15832" y="58798"/>
                </a:lnTo>
                <a:lnTo>
                  <a:pt x="17698" y="63011"/>
                </a:lnTo>
                <a:lnTo>
                  <a:pt x="21889" y="71926"/>
                </a:lnTo>
                <a:lnTo>
                  <a:pt x="24117" y="76525"/>
                </a:lnTo>
                <a:lnTo>
                  <a:pt x="25603" y="81179"/>
                </a:lnTo>
                <a:lnTo>
                  <a:pt x="26594" y="85870"/>
                </a:lnTo>
                <a:lnTo>
                  <a:pt x="27254" y="90584"/>
                </a:lnTo>
                <a:lnTo>
                  <a:pt x="28488" y="96108"/>
                </a:lnTo>
                <a:lnTo>
                  <a:pt x="30105" y="102172"/>
                </a:lnTo>
                <a:lnTo>
                  <a:pt x="31976" y="108596"/>
                </a:lnTo>
                <a:lnTo>
                  <a:pt x="34017" y="114466"/>
                </a:lnTo>
                <a:lnTo>
                  <a:pt x="36172" y="119967"/>
                </a:lnTo>
                <a:lnTo>
                  <a:pt x="38402" y="125221"/>
                </a:lnTo>
                <a:lnTo>
                  <a:pt x="39889" y="130312"/>
                </a:lnTo>
                <a:lnTo>
                  <a:pt x="40880" y="135293"/>
                </a:lnTo>
                <a:lnTo>
                  <a:pt x="41541" y="140202"/>
                </a:lnTo>
                <a:lnTo>
                  <a:pt x="42775" y="145062"/>
                </a:lnTo>
                <a:lnTo>
                  <a:pt x="44392" y="149889"/>
                </a:lnTo>
                <a:lnTo>
                  <a:pt x="46263" y="154695"/>
                </a:lnTo>
                <a:lnTo>
                  <a:pt x="48305" y="158692"/>
                </a:lnTo>
                <a:lnTo>
                  <a:pt x="50459" y="162151"/>
                </a:lnTo>
                <a:lnTo>
                  <a:pt x="52689" y="165251"/>
                </a:lnTo>
                <a:lnTo>
                  <a:pt x="54176" y="168905"/>
                </a:lnTo>
                <a:lnTo>
                  <a:pt x="55168" y="172928"/>
                </a:lnTo>
                <a:lnTo>
                  <a:pt x="55828" y="177198"/>
                </a:lnTo>
                <a:lnTo>
                  <a:pt x="56268" y="180838"/>
                </a:lnTo>
                <a:lnTo>
                  <a:pt x="56563" y="184059"/>
                </a:lnTo>
                <a:lnTo>
                  <a:pt x="5715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51"/>
          <p:cNvSpPr/>
          <p:nvPr/>
        </p:nvSpPr>
        <p:spPr>
          <a:xfrm>
            <a:off x="6250781" y="1957387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7144"/>
                </a:moveTo>
                <a:lnTo>
                  <a:pt x="3792" y="3352"/>
                </a:lnTo>
                <a:lnTo>
                  <a:pt x="5703" y="2234"/>
                </a:lnTo>
                <a:lnTo>
                  <a:pt x="7771" y="1489"/>
                </a:lnTo>
                <a:lnTo>
                  <a:pt x="9943" y="993"/>
                </a:lnTo>
                <a:lnTo>
                  <a:pt x="12185" y="662"/>
                </a:lnTo>
                <a:lnTo>
                  <a:pt x="14473" y="441"/>
                </a:lnTo>
                <a:lnTo>
                  <a:pt x="16793" y="294"/>
                </a:lnTo>
                <a:lnTo>
                  <a:pt x="23603" y="1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52"/>
          <p:cNvSpPr/>
          <p:nvPr/>
        </p:nvSpPr>
        <p:spPr>
          <a:xfrm>
            <a:off x="6579393" y="1850231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0" y="0"/>
                </a:moveTo>
                <a:lnTo>
                  <a:pt x="10643" y="10642"/>
                </a:lnTo>
                <a:lnTo>
                  <a:pt x="13445" y="12651"/>
                </a:lnTo>
                <a:lnTo>
                  <a:pt x="16902" y="14784"/>
                </a:lnTo>
                <a:lnTo>
                  <a:pt x="20792" y="16999"/>
                </a:lnTo>
                <a:lnTo>
                  <a:pt x="23386" y="20064"/>
                </a:lnTo>
                <a:lnTo>
                  <a:pt x="25117" y="23695"/>
                </a:lnTo>
                <a:lnTo>
                  <a:pt x="26270" y="27703"/>
                </a:lnTo>
                <a:lnTo>
                  <a:pt x="28626" y="31962"/>
                </a:lnTo>
                <a:lnTo>
                  <a:pt x="31784" y="36389"/>
                </a:lnTo>
                <a:lnTo>
                  <a:pt x="35476" y="40928"/>
                </a:lnTo>
                <a:lnTo>
                  <a:pt x="37939" y="46335"/>
                </a:lnTo>
                <a:lnTo>
                  <a:pt x="39580" y="52322"/>
                </a:lnTo>
                <a:lnTo>
                  <a:pt x="40675" y="58693"/>
                </a:lnTo>
                <a:lnTo>
                  <a:pt x="42198" y="64529"/>
                </a:lnTo>
                <a:lnTo>
                  <a:pt x="44007" y="70007"/>
                </a:lnTo>
                <a:lnTo>
                  <a:pt x="46007" y="75246"/>
                </a:lnTo>
                <a:lnTo>
                  <a:pt x="48134" y="80326"/>
                </a:lnTo>
                <a:lnTo>
                  <a:pt x="50346" y="85301"/>
                </a:lnTo>
                <a:lnTo>
                  <a:pt x="52613" y="90205"/>
                </a:lnTo>
                <a:lnTo>
                  <a:pt x="54126" y="95061"/>
                </a:lnTo>
                <a:lnTo>
                  <a:pt x="55134" y="99887"/>
                </a:lnTo>
                <a:lnTo>
                  <a:pt x="55806" y="104691"/>
                </a:lnTo>
                <a:lnTo>
                  <a:pt x="56254" y="109481"/>
                </a:lnTo>
                <a:lnTo>
                  <a:pt x="56553" y="114263"/>
                </a:lnTo>
                <a:lnTo>
                  <a:pt x="56752" y="119037"/>
                </a:lnTo>
                <a:lnTo>
                  <a:pt x="57678" y="123808"/>
                </a:lnTo>
                <a:lnTo>
                  <a:pt x="59090" y="128576"/>
                </a:lnTo>
                <a:lnTo>
                  <a:pt x="60824" y="133342"/>
                </a:lnTo>
                <a:lnTo>
                  <a:pt x="61981" y="137313"/>
                </a:lnTo>
                <a:lnTo>
                  <a:pt x="62752" y="140755"/>
                </a:lnTo>
                <a:lnTo>
                  <a:pt x="63266" y="143843"/>
                </a:lnTo>
                <a:lnTo>
                  <a:pt x="64403" y="146695"/>
                </a:lnTo>
                <a:lnTo>
                  <a:pt x="65954" y="149390"/>
                </a:lnTo>
                <a:lnTo>
                  <a:pt x="67781" y="151981"/>
                </a:lnTo>
                <a:lnTo>
                  <a:pt x="69794" y="154502"/>
                </a:lnTo>
                <a:lnTo>
                  <a:pt x="71929" y="156976"/>
                </a:lnTo>
                <a:lnTo>
                  <a:pt x="74147" y="159419"/>
                </a:lnTo>
                <a:lnTo>
                  <a:pt x="75625" y="161842"/>
                </a:lnTo>
                <a:lnTo>
                  <a:pt x="77268" y="166650"/>
                </a:lnTo>
                <a:lnTo>
                  <a:pt x="78499" y="168250"/>
                </a:lnTo>
                <a:lnTo>
                  <a:pt x="80114" y="169317"/>
                </a:lnTo>
                <a:lnTo>
                  <a:pt x="8572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53"/>
          <p:cNvSpPr/>
          <p:nvPr/>
        </p:nvSpPr>
        <p:spPr>
          <a:xfrm>
            <a:off x="6686550" y="1839054"/>
            <a:ext cx="271463" cy="175449"/>
          </a:xfrm>
          <a:custGeom>
            <a:avLst/>
            <a:gdLst/>
            <a:ahLst/>
            <a:cxnLst/>
            <a:rect l="0" t="0" r="0" b="0"/>
            <a:pathLst>
              <a:path w="271463" h="175449">
                <a:moveTo>
                  <a:pt x="0" y="46896"/>
                </a:moveTo>
                <a:lnTo>
                  <a:pt x="3792" y="43103"/>
                </a:lnTo>
                <a:lnTo>
                  <a:pt x="4909" y="41192"/>
                </a:lnTo>
                <a:lnTo>
                  <a:pt x="6150" y="36953"/>
                </a:lnTo>
                <a:lnTo>
                  <a:pt x="8819" y="32422"/>
                </a:lnTo>
                <a:lnTo>
                  <a:pt x="10642" y="30103"/>
                </a:lnTo>
                <a:lnTo>
                  <a:pt x="16901" y="25409"/>
                </a:lnTo>
                <a:lnTo>
                  <a:pt x="24973" y="20677"/>
                </a:lnTo>
                <a:lnTo>
                  <a:pt x="33853" y="15928"/>
                </a:lnTo>
                <a:lnTo>
                  <a:pt x="47778" y="8792"/>
                </a:lnTo>
                <a:lnTo>
                  <a:pt x="52489" y="7206"/>
                </a:lnTo>
                <a:lnTo>
                  <a:pt x="57218" y="6148"/>
                </a:lnTo>
                <a:lnTo>
                  <a:pt x="61958" y="5443"/>
                </a:lnTo>
                <a:lnTo>
                  <a:pt x="67498" y="4973"/>
                </a:lnTo>
                <a:lnTo>
                  <a:pt x="73574" y="4660"/>
                </a:lnTo>
                <a:lnTo>
                  <a:pt x="80005" y="4451"/>
                </a:lnTo>
                <a:lnTo>
                  <a:pt x="85880" y="3518"/>
                </a:lnTo>
                <a:lnTo>
                  <a:pt x="91385" y="2102"/>
                </a:lnTo>
                <a:lnTo>
                  <a:pt x="96642" y="365"/>
                </a:lnTo>
                <a:lnTo>
                  <a:pt x="101734" y="0"/>
                </a:lnTo>
                <a:lnTo>
                  <a:pt x="106716" y="550"/>
                </a:lnTo>
                <a:lnTo>
                  <a:pt x="111625" y="1711"/>
                </a:lnTo>
                <a:lnTo>
                  <a:pt x="116485" y="2485"/>
                </a:lnTo>
                <a:lnTo>
                  <a:pt x="121313" y="3001"/>
                </a:lnTo>
                <a:lnTo>
                  <a:pt x="126119" y="3345"/>
                </a:lnTo>
                <a:lnTo>
                  <a:pt x="130911" y="4368"/>
                </a:lnTo>
                <a:lnTo>
                  <a:pt x="135692" y="5844"/>
                </a:lnTo>
                <a:lnTo>
                  <a:pt x="140468" y="7622"/>
                </a:lnTo>
                <a:lnTo>
                  <a:pt x="143651" y="10394"/>
                </a:lnTo>
                <a:lnTo>
                  <a:pt x="145774" y="13830"/>
                </a:lnTo>
                <a:lnTo>
                  <a:pt x="147188" y="17708"/>
                </a:lnTo>
                <a:lnTo>
                  <a:pt x="148925" y="21881"/>
                </a:lnTo>
                <a:lnTo>
                  <a:pt x="150877" y="26250"/>
                </a:lnTo>
                <a:lnTo>
                  <a:pt x="152972" y="30751"/>
                </a:lnTo>
                <a:lnTo>
                  <a:pt x="153575" y="35339"/>
                </a:lnTo>
                <a:lnTo>
                  <a:pt x="153183" y="39985"/>
                </a:lnTo>
                <a:lnTo>
                  <a:pt x="152128" y="44670"/>
                </a:lnTo>
                <a:lnTo>
                  <a:pt x="151425" y="49380"/>
                </a:lnTo>
                <a:lnTo>
                  <a:pt x="150956" y="54108"/>
                </a:lnTo>
                <a:lnTo>
                  <a:pt x="150644" y="58848"/>
                </a:lnTo>
                <a:lnTo>
                  <a:pt x="149642" y="63595"/>
                </a:lnTo>
                <a:lnTo>
                  <a:pt x="148180" y="68347"/>
                </a:lnTo>
                <a:lnTo>
                  <a:pt x="146411" y="73103"/>
                </a:lnTo>
                <a:lnTo>
                  <a:pt x="143645" y="78655"/>
                </a:lnTo>
                <a:lnTo>
                  <a:pt x="140213" y="84737"/>
                </a:lnTo>
                <a:lnTo>
                  <a:pt x="136338" y="91173"/>
                </a:lnTo>
                <a:lnTo>
                  <a:pt x="132167" y="97052"/>
                </a:lnTo>
                <a:lnTo>
                  <a:pt x="127799" y="102558"/>
                </a:lnTo>
                <a:lnTo>
                  <a:pt x="123299" y="107816"/>
                </a:lnTo>
                <a:lnTo>
                  <a:pt x="119505" y="112116"/>
                </a:lnTo>
                <a:lnTo>
                  <a:pt x="113174" y="119009"/>
                </a:lnTo>
                <a:lnTo>
                  <a:pt x="110374" y="122753"/>
                </a:lnTo>
                <a:lnTo>
                  <a:pt x="107714" y="126836"/>
                </a:lnTo>
                <a:lnTo>
                  <a:pt x="105147" y="131145"/>
                </a:lnTo>
                <a:lnTo>
                  <a:pt x="102641" y="135606"/>
                </a:lnTo>
                <a:lnTo>
                  <a:pt x="97741" y="144795"/>
                </a:lnTo>
                <a:lnTo>
                  <a:pt x="95323" y="148675"/>
                </a:lnTo>
                <a:lnTo>
                  <a:pt x="92917" y="152054"/>
                </a:lnTo>
                <a:lnTo>
                  <a:pt x="87145" y="159390"/>
                </a:lnTo>
                <a:lnTo>
                  <a:pt x="87465" y="160785"/>
                </a:lnTo>
                <a:lnTo>
                  <a:pt x="89937" y="164453"/>
                </a:lnTo>
                <a:lnTo>
                  <a:pt x="93683" y="168729"/>
                </a:lnTo>
                <a:lnTo>
                  <a:pt x="98762" y="174149"/>
                </a:lnTo>
                <a:lnTo>
                  <a:pt x="103690" y="174890"/>
                </a:lnTo>
                <a:lnTo>
                  <a:pt x="111172" y="175219"/>
                </a:lnTo>
                <a:lnTo>
                  <a:pt x="124309" y="175405"/>
                </a:lnTo>
                <a:lnTo>
                  <a:pt x="133565" y="175448"/>
                </a:lnTo>
                <a:lnTo>
                  <a:pt x="139049" y="174666"/>
                </a:lnTo>
                <a:lnTo>
                  <a:pt x="145087" y="173351"/>
                </a:lnTo>
                <a:lnTo>
                  <a:pt x="151493" y="171681"/>
                </a:lnTo>
                <a:lnTo>
                  <a:pt x="158939" y="170567"/>
                </a:lnTo>
                <a:lnTo>
                  <a:pt x="167078" y="169824"/>
                </a:lnTo>
                <a:lnTo>
                  <a:pt x="175679" y="169329"/>
                </a:lnTo>
                <a:lnTo>
                  <a:pt x="183794" y="168206"/>
                </a:lnTo>
                <a:lnTo>
                  <a:pt x="191585" y="166663"/>
                </a:lnTo>
                <a:lnTo>
                  <a:pt x="224993" y="158483"/>
                </a:lnTo>
                <a:lnTo>
                  <a:pt x="232545" y="157006"/>
                </a:lnTo>
                <a:lnTo>
                  <a:pt x="239167" y="156021"/>
                </a:lnTo>
                <a:lnTo>
                  <a:pt x="245170" y="155365"/>
                </a:lnTo>
                <a:lnTo>
                  <a:pt x="250759" y="154927"/>
                </a:lnTo>
                <a:lnTo>
                  <a:pt x="256072" y="154635"/>
                </a:lnTo>
                <a:lnTo>
                  <a:pt x="271462" y="154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54"/>
          <p:cNvSpPr/>
          <p:nvPr/>
        </p:nvSpPr>
        <p:spPr>
          <a:xfrm>
            <a:off x="7136606" y="1885950"/>
            <a:ext cx="128588" cy="7144"/>
          </a:xfrm>
          <a:custGeom>
            <a:avLst/>
            <a:gdLst/>
            <a:ahLst/>
            <a:cxnLst/>
            <a:rect l="0" t="0" r="0" b="0"/>
            <a:pathLst>
              <a:path w="128588" h="7144">
                <a:moveTo>
                  <a:pt x="0" y="7143"/>
                </a:moveTo>
                <a:lnTo>
                  <a:pt x="6151" y="7143"/>
                </a:lnTo>
                <a:lnTo>
                  <a:pt x="7275" y="6350"/>
                </a:lnTo>
                <a:lnTo>
                  <a:pt x="8819" y="5027"/>
                </a:lnTo>
                <a:lnTo>
                  <a:pt x="10643" y="3351"/>
                </a:lnTo>
                <a:lnTo>
                  <a:pt x="13445" y="2234"/>
                </a:lnTo>
                <a:lnTo>
                  <a:pt x="16901" y="1489"/>
                </a:lnTo>
                <a:lnTo>
                  <a:pt x="20792" y="992"/>
                </a:lnTo>
                <a:lnTo>
                  <a:pt x="25767" y="662"/>
                </a:lnTo>
                <a:lnTo>
                  <a:pt x="31465" y="441"/>
                </a:lnTo>
                <a:lnTo>
                  <a:pt x="48746" y="13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55"/>
          <p:cNvSpPr/>
          <p:nvPr/>
        </p:nvSpPr>
        <p:spPr>
          <a:xfrm>
            <a:off x="7136606" y="1921668"/>
            <a:ext cx="207170" cy="42864"/>
          </a:xfrm>
          <a:custGeom>
            <a:avLst/>
            <a:gdLst/>
            <a:ahLst/>
            <a:cxnLst/>
            <a:rect l="0" t="0" r="0" b="0"/>
            <a:pathLst>
              <a:path w="207170" h="42864">
                <a:moveTo>
                  <a:pt x="0" y="42863"/>
                </a:moveTo>
                <a:lnTo>
                  <a:pt x="0" y="36712"/>
                </a:lnTo>
                <a:lnTo>
                  <a:pt x="794" y="36381"/>
                </a:lnTo>
                <a:lnTo>
                  <a:pt x="3793" y="36013"/>
                </a:lnTo>
                <a:lnTo>
                  <a:pt x="6497" y="35121"/>
                </a:lnTo>
                <a:lnTo>
                  <a:pt x="9888" y="33733"/>
                </a:lnTo>
                <a:lnTo>
                  <a:pt x="13735" y="32014"/>
                </a:lnTo>
                <a:lnTo>
                  <a:pt x="18682" y="30074"/>
                </a:lnTo>
                <a:lnTo>
                  <a:pt x="30528" y="25802"/>
                </a:lnTo>
                <a:lnTo>
                  <a:pt x="37021" y="24345"/>
                </a:lnTo>
                <a:lnTo>
                  <a:pt x="43730" y="23374"/>
                </a:lnTo>
                <a:lnTo>
                  <a:pt x="50585" y="22726"/>
                </a:lnTo>
                <a:lnTo>
                  <a:pt x="57536" y="21501"/>
                </a:lnTo>
                <a:lnTo>
                  <a:pt x="64551" y="19890"/>
                </a:lnTo>
                <a:lnTo>
                  <a:pt x="71609" y="18023"/>
                </a:lnTo>
                <a:lnTo>
                  <a:pt x="85801" y="13831"/>
                </a:lnTo>
                <a:lnTo>
                  <a:pt x="92919" y="11602"/>
                </a:lnTo>
                <a:lnTo>
                  <a:pt x="100840" y="10116"/>
                </a:lnTo>
                <a:lnTo>
                  <a:pt x="109295" y="9125"/>
                </a:lnTo>
                <a:lnTo>
                  <a:pt x="118107" y="8465"/>
                </a:lnTo>
                <a:lnTo>
                  <a:pt x="126363" y="7231"/>
                </a:lnTo>
                <a:lnTo>
                  <a:pt x="134249" y="5614"/>
                </a:lnTo>
                <a:lnTo>
                  <a:pt x="141886" y="3743"/>
                </a:lnTo>
                <a:lnTo>
                  <a:pt x="149360" y="2495"/>
                </a:lnTo>
                <a:lnTo>
                  <a:pt x="156724" y="1664"/>
                </a:lnTo>
                <a:lnTo>
                  <a:pt x="164013" y="1109"/>
                </a:lnTo>
                <a:lnTo>
                  <a:pt x="170461" y="740"/>
                </a:lnTo>
                <a:lnTo>
                  <a:pt x="181858" y="329"/>
                </a:lnTo>
                <a:lnTo>
                  <a:pt x="196406" y="65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56"/>
          <p:cNvSpPr/>
          <p:nvPr/>
        </p:nvSpPr>
        <p:spPr>
          <a:xfrm>
            <a:off x="7472396" y="1764506"/>
            <a:ext cx="142842" cy="99916"/>
          </a:xfrm>
          <a:custGeom>
            <a:avLst/>
            <a:gdLst/>
            <a:ahLst/>
            <a:cxnLst/>
            <a:rect l="0" t="0" r="0" b="0"/>
            <a:pathLst>
              <a:path w="142842" h="99916">
                <a:moveTo>
                  <a:pt x="35685" y="0"/>
                </a:moveTo>
                <a:lnTo>
                  <a:pt x="28836" y="0"/>
                </a:lnTo>
                <a:lnTo>
                  <a:pt x="28672" y="2116"/>
                </a:lnTo>
                <a:lnTo>
                  <a:pt x="28567" y="6151"/>
                </a:lnTo>
                <a:lnTo>
                  <a:pt x="28543" y="16999"/>
                </a:lnTo>
                <a:lnTo>
                  <a:pt x="27749" y="20064"/>
                </a:lnTo>
                <a:lnTo>
                  <a:pt x="26426" y="23695"/>
                </a:lnTo>
                <a:lnTo>
                  <a:pt x="24749" y="27703"/>
                </a:lnTo>
                <a:lnTo>
                  <a:pt x="22839" y="31168"/>
                </a:lnTo>
                <a:lnTo>
                  <a:pt x="20770" y="34273"/>
                </a:lnTo>
                <a:lnTo>
                  <a:pt x="18598" y="37136"/>
                </a:lnTo>
                <a:lnTo>
                  <a:pt x="17149" y="40632"/>
                </a:lnTo>
                <a:lnTo>
                  <a:pt x="16184" y="44551"/>
                </a:lnTo>
                <a:lnTo>
                  <a:pt x="15540" y="48750"/>
                </a:lnTo>
                <a:lnTo>
                  <a:pt x="14318" y="52344"/>
                </a:lnTo>
                <a:lnTo>
                  <a:pt x="12709" y="55533"/>
                </a:lnTo>
                <a:lnTo>
                  <a:pt x="10842" y="58454"/>
                </a:lnTo>
                <a:lnTo>
                  <a:pt x="8804" y="61988"/>
                </a:lnTo>
                <a:lnTo>
                  <a:pt x="1287" y="76082"/>
                </a:lnTo>
                <a:lnTo>
                  <a:pt x="847" y="77709"/>
                </a:lnTo>
                <a:lnTo>
                  <a:pt x="553" y="79587"/>
                </a:lnTo>
                <a:lnTo>
                  <a:pt x="357" y="81633"/>
                </a:lnTo>
                <a:lnTo>
                  <a:pt x="226" y="83791"/>
                </a:lnTo>
                <a:lnTo>
                  <a:pt x="0" y="91516"/>
                </a:lnTo>
                <a:lnTo>
                  <a:pt x="2098" y="94384"/>
                </a:lnTo>
                <a:lnTo>
                  <a:pt x="6120" y="98901"/>
                </a:lnTo>
                <a:lnTo>
                  <a:pt x="8038" y="99271"/>
                </a:lnTo>
                <a:lnTo>
                  <a:pt x="10903" y="99518"/>
                </a:lnTo>
                <a:lnTo>
                  <a:pt x="17527" y="99793"/>
                </a:lnTo>
                <a:lnTo>
                  <a:pt x="23117" y="99915"/>
                </a:lnTo>
                <a:lnTo>
                  <a:pt x="26512" y="99154"/>
                </a:lnTo>
                <a:lnTo>
                  <a:pt x="30363" y="97852"/>
                </a:lnTo>
                <a:lnTo>
                  <a:pt x="34519" y="96191"/>
                </a:lnTo>
                <a:lnTo>
                  <a:pt x="38877" y="95083"/>
                </a:lnTo>
                <a:lnTo>
                  <a:pt x="43368" y="94345"/>
                </a:lnTo>
                <a:lnTo>
                  <a:pt x="47951" y="93853"/>
                </a:lnTo>
                <a:lnTo>
                  <a:pt x="52594" y="93525"/>
                </a:lnTo>
                <a:lnTo>
                  <a:pt x="57276" y="93306"/>
                </a:lnTo>
                <a:lnTo>
                  <a:pt x="67506" y="93063"/>
                </a:lnTo>
                <a:lnTo>
                  <a:pt x="79991" y="92955"/>
                </a:lnTo>
                <a:lnTo>
                  <a:pt x="85859" y="92132"/>
                </a:lnTo>
                <a:lnTo>
                  <a:pt x="91359" y="90790"/>
                </a:lnTo>
                <a:lnTo>
                  <a:pt x="96614" y="89102"/>
                </a:lnTo>
                <a:lnTo>
                  <a:pt x="100911" y="87976"/>
                </a:lnTo>
                <a:lnTo>
                  <a:pt x="104569" y="87226"/>
                </a:lnTo>
                <a:lnTo>
                  <a:pt x="107801" y="86725"/>
                </a:lnTo>
                <a:lnTo>
                  <a:pt x="111544" y="86392"/>
                </a:lnTo>
                <a:lnTo>
                  <a:pt x="115626" y="86169"/>
                </a:lnTo>
                <a:lnTo>
                  <a:pt x="126840" y="85857"/>
                </a:lnTo>
                <a:lnTo>
                  <a:pt x="142841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57"/>
          <p:cNvSpPr/>
          <p:nvPr/>
        </p:nvSpPr>
        <p:spPr>
          <a:xfrm>
            <a:off x="7586662" y="1764506"/>
            <a:ext cx="28576" cy="228601"/>
          </a:xfrm>
          <a:custGeom>
            <a:avLst/>
            <a:gdLst/>
            <a:ahLst/>
            <a:cxnLst/>
            <a:rect l="0" t="0" r="0" b="0"/>
            <a:pathLst>
              <a:path w="28576" h="228601">
                <a:moveTo>
                  <a:pt x="0" y="0"/>
                </a:moveTo>
                <a:lnTo>
                  <a:pt x="0" y="33792"/>
                </a:lnTo>
                <a:lnTo>
                  <a:pt x="794" y="38403"/>
                </a:lnTo>
                <a:lnTo>
                  <a:pt x="2116" y="43064"/>
                </a:lnTo>
                <a:lnTo>
                  <a:pt x="3793" y="47759"/>
                </a:lnTo>
                <a:lnTo>
                  <a:pt x="4910" y="52477"/>
                </a:lnTo>
                <a:lnTo>
                  <a:pt x="5654" y="57210"/>
                </a:lnTo>
                <a:lnTo>
                  <a:pt x="6152" y="61952"/>
                </a:lnTo>
                <a:lnTo>
                  <a:pt x="6482" y="67495"/>
                </a:lnTo>
                <a:lnTo>
                  <a:pt x="6850" y="80004"/>
                </a:lnTo>
                <a:lnTo>
                  <a:pt x="7105" y="108833"/>
                </a:lnTo>
                <a:lnTo>
                  <a:pt x="7117" y="115418"/>
                </a:lnTo>
                <a:lnTo>
                  <a:pt x="7920" y="121395"/>
                </a:lnTo>
                <a:lnTo>
                  <a:pt x="9249" y="126967"/>
                </a:lnTo>
                <a:lnTo>
                  <a:pt x="10928" y="132270"/>
                </a:lnTo>
                <a:lnTo>
                  <a:pt x="12048" y="137392"/>
                </a:lnTo>
                <a:lnTo>
                  <a:pt x="12795" y="142395"/>
                </a:lnTo>
                <a:lnTo>
                  <a:pt x="13292" y="147317"/>
                </a:lnTo>
                <a:lnTo>
                  <a:pt x="13624" y="152186"/>
                </a:lnTo>
                <a:lnTo>
                  <a:pt x="13846" y="157020"/>
                </a:lnTo>
                <a:lnTo>
                  <a:pt x="13993" y="161830"/>
                </a:lnTo>
                <a:lnTo>
                  <a:pt x="14885" y="166624"/>
                </a:lnTo>
                <a:lnTo>
                  <a:pt x="16273" y="171408"/>
                </a:lnTo>
                <a:lnTo>
                  <a:pt x="17993" y="176184"/>
                </a:lnTo>
                <a:lnTo>
                  <a:pt x="19138" y="180956"/>
                </a:lnTo>
                <a:lnTo>
                  <a:pt x="19903" y="185725"/>
                </a:lnTo>
                <a:lnTo>
                  <a:pt x="20413" y="190491"/>
                </a:lnTo>
                <a:lnTo>
                  <a:pt x="20752" y="194463"/>
                </a:lnTo>
                <a:lnTo>
                  <a:pt x="21130" y="200993"/>
                </a:lnTo>
                <a:lnTo>
                  <a:pt x="21297" y="206540"/>
                </a:lnTo>
                <a:lnTo>
                  <a:pt x="21342" y="209131"/>
                </a:lnTo>
                <a:lnTo>
                  <a:pt x="22165" y="211652"/>
                </a:lnTo>
                <a:lnTo>
                  <a:pt x="23509" y="214126"/>
                </a:lnTo>
                <a:lnTo>
                  <a:pt x="25197" y="216569"/>
                </a:lnTo>
                <a:lnTo>
                  <a:pt x="26323" y="218992"/>
                </a:lnTo>
                <a:lnTo>
                  <a:pt x="27074" y="221401"/>
                </a:lnTo>
                <a:lnTo>
                  <a:pt x="28575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58"/>
          <p:cNvSpPr/>
          <p:nvPr/>
        </p:nvSpPr>
        <p:spPr>
          <a:xfrm>
            <a:off x="6422231" y="2250281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3792" y="21431"/>
                </a:lnTo>
                <a:lnTo>
                  <a:pt x="4910" y="20637"/>
                </a:lnTo>
                <a:lnTo>
                  <a:pt x="5654" y="19314"/>
                </a:lnTo>
                <a:lnTo>
                  <a:pt x="6151" y="17639"/>
                </a:lnTo>
                <a:lnTo>
                  <a:pt x="7275" y="16521"/>
                </a:lnTo>
                <a:lnTo>
                  <a:pt x="8819" y="15777"/>
                </a:lnTo>
                <a:lnTo>
                  <a:pt x="10642" y="15280"/>
                </a:lnTo>
                <a:lnTo>
                  <a:pt x="13444" y="14949"/>
                </a:lnTo>
                <a:lnTo>
                  <a:pt x="16900" y="14729"/>
                </a:lnTo>
                <a:lnTo>
                  <a:pt x="20792" y="14581"/>
                </a:lnTo>
                <a:lnTo>
                  <a:pt x="24180" y="13690"/>
                </a:lnTo>
                <a:lnTo>
                  <a:pt x="27232" y="12301"/>
                </a:lnTo>
                <a:lnTo>
                  <a:pt x="30061" y="10582"/>
                </a:lnTo>
                <a:lnTo>
                  <a:pt x="32740" y="9436"/>
                </a:lnTo>
                <a:lnTo>
                  <a:pt x="35321" y="8672"/>
                </a:lnTo>
                <a:lnTo>
                  <a:pt x="37835" y="8162"/>
                </a:lnTo>
                <a:lnTo>
                  <a:pt x="41098" y="7823"/>
                </a:lnTo>
                <a:lnTo>
                  <a:pt x="44861" y="7596"/>
                </a:lnTo>
                <a:lnTo>
                  <a:pt x="53276" y="7345"/>
                </a:lnTo>
                <a:lnTo>
                  <a:pt x="86730" y="7151"/>
                </a:lnTo>
                <a:lnTo>
                  <a:pt x="98634" y="7146"/>
                </a:lnTo>
                <a:lnTo>
                  <a:pt x="103062" y="6351"/>
                </a:lnTo>
                <a:lnTo>
                  <a:pt x="107602" y="5028"/>
                </a:lnTo>
                <a:lnTo>
                  <a:pt x="112215" y="3352"/>
                </a:lnTo>
                <a:lnTo>
                  <a:pt x="116879" y="2234"/>
                </a:lnTo>
                <a:lnTo>
                  <a:pt x="121575" y="1490"/>
                </a:lnTo>
                <a:lnTo>
                  <a:pt x="126294" y="993"/>
                </a:lnTo>
                <a:lnTo>
                  <a:pt x="131027" y="662"/>
                </a:lnTo>
                <a:lnTo>
                  <a:pt x="135771" y="441"/>
                </a:lnTo>
                <a:lnTo>
                  <a:pt x="147913" y="131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59"/>
          <p:cNvSpPr/>
          <p:nvPr/>
        </p:nvSpPr>
        <p:spPr>
          <a:xfrm>
            <a:off x="6650831" y="2193131"/>
            <a:ext cx="42863" cy="250032"/>
          </a:xfrm>
          <a:custGeom>
            <a:avLst/>
            <a:gdLst/>
            <a:ahLst/>
            <a:cxnLst/>
            <a:rect l="0" t="0" r="0" b="0"/>
            <a:pathLst>
              <a:path w="42863" h="250032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6999"/>
                </a:lnTo>
                <a:lnTo>
                  <a:pt x="4910" y="19270"/>
                </a:lnTo>
                <a:lnTo>
                  <a:pt x="6151" y="23910"/>
                </a:lnTo>
                <a:lnTo>
                  <a:pt x="7275" y="27053"/>
                </a:lnTo>
                <a:lnTo>
                  <a:pt x="8819" y="30735"/>
                </a:lnTo>
                <a:lnTo>
                  <a:pt x="10643" y="34777"/>
                </a:lnTo>
                <a:lnTo>
                  <a:pt x="11857" y="38266"/>
                </a:lnTo>
                <a:lnTo>
                  <a:pt x="12667" y="41386"/>
                </a:lnTo>
                <a:lnTo>
                  <a:pt x="13567" y="47762"/>
                </a:lnTo>
                <a:lnTo>
                  <a:pt x="13807" y="51685"/>
                </a:lnTo>
                <a:lnTo>
                  <a:pt x="13967" y="55888"/>
                </a:lnTo>
                <a:lnTo>
                  <a:pt x="14868" y="61071"/>
                </a:lnTo>
                <a:lnTo>
                  <a:pt x="16262" y="66908"/>
                </a:lnTo>
                <a:lnTo>
                  <a:pt x="17985" y="73180"/>
                </a:lnTo>
                <a:lnTo>
                  <a:pt x="19133" y="78949"/>
                </a:lnTo>
                <a:lnTo>
                  <a:pt x="19899" y="84383"/>
                </a:lnTo>
                <a:lnTo>
                  <a:pt x="20410" y="89593"/>
                </a:lnTo>
                <a:lnTo>
                  <a:pt x="21544" y="94653"/>
                </a:lnTo>
                <a:lnTo>
                  <a:pt x="23094" y="99615"/>
                </a:lnTo>
                <a:lnTo>
                  <a:pt x="24921" y="104510"/>
                </a:lnTo>
                <a:lnTo>
                  <a:pt x="26138" y="110154"/>
                </a:lnTo>
                <a:lnTo>
                  <a:pt x="26951" y="116299"/>
                </a:lnTo>
                <a:lnTo>
                  <a:pt x="27492" y="122776"/>
                </a:lnTo>
                <a:lnTo>
                  <a:pt x="27853" y="128682"/>
                </a:lnTo>
                <a:lnTo>
                  <a:pt x="28254" y="139477"/>
                </a:lnTo>
                <a:lnTo>
                  <a:pt x="28479" y="158272"/>
                </a:lnTo>
                <a:lnTo>
                  <a:pt x="29305" y="164252"/>
                </a:lnTo>
                <a:lnTo>
                  <a:pt x="30649" y="169826"/>
                </a:lnTo>
                <a:lnTo>
                  <a:pt x="32339" y="175130"/>
                </a:lnTo>
                <a:lnTo>
                  <a:pt x="33466" y="180253"/>
                </a:lnTo>
                <a:lnTo>
                  <a:pt x="34216" y="185256"/>
                </a:lnTo>
                <a:lnTo>
                  <a:pt x="34717" y="190179"/>
                </a:lnTo>
                <a:lnTo>
                  <a:pt x="35274" y="197766"/>
                </a:lnTo>
                <a:lnTo>
                  <a:pt x="35521" y="204577"/>
                </a:lnTo>
                <a:lnTo>
                  <a:pt x="35631" y="212896"/>
                </a:lnTo>
                <a:lnTo>
                  <a:pt x="36453" y="216543"/>
                </a:lnTo>
                <a:lnTo>
                  <a:pt x="37796" y="219768"/>
                </a:lnTo>
                <a:lnTo>
                  <a:pt x="39485" y="222712"/>
                </a:lnTo>
                <a:lnTo>
                  <a:pt x="40610" y="226262"/>
                </a:lnTo>
                <a:lnTo>
                  <a:pt x="41361" y="230216"/>
                </a:lnTo>
                <a:lnTo>
                  <a:pt x="42566" y="240384"/>
                </a:lnTo>
                <a:lnTo>
                  <a:pt x="42730" y="243892"/>
                </a:lnTo>
                <a:lnTo>
                  <a:pt x="42862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60"/>
          <p:cNvSpPr/>
          <p:nvPr/>
        </p:nvSpPr>
        <p:spPr>
          <a:xfrm>
            <a:off x="6750843" y="2228853"/>
            <a:ext cx="250033" cy="170418"/>
          </a:xfrm>
          <a:custGeom>
            <a:avLst/>
            <a:gdLst/>
            <a:ahLst/>
            <a:cxnLst/>
            <a:rect l="0" t="0" r="0" b="0"/>
            <a:pathLst>
              <a:path w="250033" h="170418">
                <a:moveTo>
                  <a:pt x="0" y="35715"/>
                </a:moveTo>
                <a:lnTo>
                  <a:pt x="0" y="22715"/>
                </a:lnTo>
                <a:lnTo>
                  <a:pt x="2117" y="19883"/>
                </a:lnTo>
                <a:lnTo>
                  <a:pt x="3793" y="18017"/>
                </a:lnTo>
                <a:lnTo>
                  <a:pt x="9888" y="13826"/>
                </a:lnTo>
                <a:lnTo>
                  <a:pt x="13736" y="11598"/>
                </a:lnTo>
                <a:lnTo>
                  <a:pt x="22245" y="7005"/>
                </a:lnTo>
                <a:lnTo>
                  <a:pt x="26736" y="4669"/>
                </a:lnTo>
                <a:lnTo>
                  <a:pt x="33843" y="2073"/>
                </a:lnTo>
                <a:lnTo>
                  <a:pt x="40441" y="920"/>
                </a:lnTo>
                <a:lnTo>
                  <a:pt x="44424" y="612"/>
                </a:lnTo>
                <a:lnTo>
                  <a:pt x="48666" y="407"/>
                </a:lnTo>
                <a:lnTo>
                  <a:pt x="59730" y="179"/>
                </a:lnTo>
                <a:lnTo>
                  <a:pt x="115633" y="0"/>
                </a:lnTo>
                <a:lnTo>
                  <a:pt x="120745" y="792"/>
                </a:lnTo>
                <a:lnTo>
                  <a:pt x="128542" y="3790"/>
                </a:lnTo>
                <a:lnTo>
                  <a:pt x="134652" y="7768"/>
                </a:lnTo>
                <a:lnTo>
                  <a:pt x="140014" y="12182"/>
                </a:lnTo>
                <a:lnTo>
                  <a:pt x="145043" y="16789"/>
                </a:lnTo>
                <a:lnTo>
                  <a:pt x="146702" y="19923"/>
                </a:lnTo>
                <a:lnTo>
                  <a:pt x="147808" y="23600"/>
                </a:lnTo>
                <a:lnTo>
                  <a:pt x="148545" y="27638"/>
                </a:lnTo>
                <a:lnTo>
                  <a:pt x="149036" y="31918"/>
                </a:lnTo>
                <a:lnTo>
                  <a:pt x="149364" y="36359"/>
                </a:lnTo>
                <a:lnTo>
                  <a:pt x="149583" y="40907"/>
                </a:lnTo>
                <a:lnTo>
                  <a:pt x="148934" y="45526"/>
                </a:lnTo>
                <a:lnTo>
                  <a:pt x="147708" y="50193"/>
                </a:lnTo>
                <a:lnTo>
                  <a:pt x="146098" y="54893"/>
                </a:lnTo>
                <a:lnTo>
                  <a:pt x="142642" y="60406"/>
                </a:lnTo>
                <a:lnTo>
                  <a:pt x="137958" y="66463"/>
                </a:lnTo>
                <a:lnTo>
                  <a:pt x="132453" y="72883"/>
                </a:lnTo>
                <a:lnTo>
                  <a:pt x="127196" y="78750"/>
                </a:lnTo>
                <a:lnTo>
                  <a:pt x="117121" y="89502"/>
                </a:lnTo>
                <a:lnTo>
                  <a:pt x="113006" y="94592"/>
                </a:lnTo>
                <a:lnTo>
                  <a:pt x="109469" y="99573"/>
                </a:lnTo>
                <a:lnTo>
                  <a:pt x="106317" y="104481"/>
                </a:lnTo>
                <a:lnTo>
                  <a:pt x="102628" y="109340"/>
                </a:lnTo>
                <a:lnTo>
                  <a:pt x="98581" y="114167"/>
                </a:lnTo>
                <a:lnTo>
                  <a:pt x="90645" y="122970"/>
                </a:lnTo>
                <a:lnTo>
                  <a:pt x="84472" y="129529"/>
                </a:lnTo>
                <a:lnTo>
                  <a:pt x="76535" y="137683"/>
                </a:lnTo>
                <a:lnTo>
                  <a:pt x="74836" y="140207"/>
                </a:lnTo>
                <a:lnTo>
                  <a:pt x="72948" y="145127"/>
                </a:lnTo>
                <a:lnTo>
                  <a:pt x="72109" y="149959"/>
                </a:lnTo>
                <a:lnTo>
                  <a:pt x="71736" y="154753"/>
                </a:lnTo>
                <a:lnTo>
                  <a:pt x="71571" y="159529"/>
                </a:lnTo>
                <a:lnTo>
                  <a:pt x="72320" y="161120"/>
                </a:lnTo>
                <a:lnTo>
                  <a:pt x="73614" y="162181"/>
                </a:lnTo>
                <a:lnTo>
                  <a:pt x="79515" y="164817"/>
                </a:lnTo>
                <a:lnTo>
                  <a:pt x="85876" y="167971"/>
                </a:lnTo>
                <a:lnTo>
                  <a:pt x="91878" y="169902"/>
                </a:lnTo>
                <a:lnTo>
                  <a:pt x="94590" y="170417"/>
                </a:lnTo>
                <a:lnTo>
                  <a:pt x="101836" y="168872"/>
                </a:lnTo>
                <a:lnTo>
                  <a:pt x="105991" y="167349"/>
                </a:lnTo>
                <a:lnTo>
                  <a:pt x="110349" y="166334"/>
                </a:lnTo>
                <a:lnTo>
                  <a:pt x="114841" y="165657"/>
                </a:lnTo>
                <a:lnTo>
                  <a:pt x="119423" y="165206"/>
                </a:lnTo>
                <a:lnTo>
                  <a:pt x="124859" y="164904"/>
                </a:lnTo>
                <a:lnTo>
                  <a:pt x="137249" y="164570"/>
                </a:lnTo>
                <a:lnTo>
                  <a:pt x="143888" y="163687"/>
                </a:lnTo>
                <a:lnTo>
                  <a:pt x="150693" y="162305"/>
                </a:lnTo>
                <a:lnTo>
                  <a:pt x="157612" y="160590"/>
                </a:lnTo>
                <a:lnTo>
                  <a:pt x="164606" y="159446"/>
                </a:lnTo>
                <a:lnTo>
                  <a:pt x="171650" y="158684"/>
                </a:lnTo>
                <a:lnTo>
                  <a:pt x="178727" y="158176"/>
                </a:lnTo>
                <a:lnTo>
                  <a:pt x="185827" y="157043"/>
                </a:lnTo>
                <a:lnTo>
                  <a:pt x="192940" y="155494"/>
                </a:lnTo>
                <a:lnTo>
                  <a:pt x="200065" y="153668"/>
                </a:lnTo>
                <a:lnTo>
                  <a:pt x="207195" y="152450"/>
                </a:lnTo>
                <a:lnTo>
                  <a:pt x="214331" y="151639"/>
                </a:lnTo>
                <a:lnTo>
                  <a:pt x="221468" y="151097"/>
                </a:lnTo>
                <a:lnTo>
                  <a:pt x="227814" y="150737"/>
                </a:lnTo>
                <a:lnTo>
                  <a:pt x="250032" y="15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61"/>
          <p:cNvSpPr/>
          <p:nvPr/>
        </p:nvSpPr>
        <p:spPr>
          <a:xfrm>
            <a:off x="7300912" y="2271799"/>
            <a:ext cx="121445" cy="14202"/>
          </a:xfrm>
          <a:custGeom>
            <a:avLst/>
            <a:gdLst/>
            <a:ahLst/>
            <a:cxnLst/>
            <a:rect l="0" t="0" r="0" b="0"/>
            <a:pathLst>
              <a:path w="121445" h="14202">
                <a:moveTo>
                  <a:pt x="0" y="7057"/>
                </a:moveTo>
                <a:lnTo>
                  <a:pt x="12302" y="7057"/>
                </a:lnTo>
                <a:lnTo>
                  <a:pt x="14551" y="6263"/>
                </a:lnTo>
                <a:lnTo>
                  <a:pt x="17638" y="4940"/>
                </a:lnTo>
                <a:lnTo>
                  <a:pt x="21284" y="3265"/>
                </a:lnTo>
                <a:lnTo>
                  <a:pt x="25302" y="2147"/>
                </a:lnTo>
                <a:lnTo>
                  <a:pt x="29568" y="1402"/>
                </a:lnTo>
                <a:lnTo>
                  <a:pt x="34000" y="906"/>
                </a:lnTo>
                <a:lnTo>
                  <a:pt x="38542" y="575"/>
                </a:lnTo>
                <a:lnTo>
                  <a:pt x="43157" y="354"/>
                </a:lnTo>
                <a:lnTo>
                  <a:pt x="52518" y="109"/>
                </a:lnTo>
                <a:lnTo>
                  <a:pt x="61971" y="0"/>
                </a:lnTo>
                <a:lnTo>
                  <a:pt x="67508" y="765"/>
                </a:lnTo>
                <a:lnTo>
                  <a:pt x="73580" y="2068"/>
                </a:lnTo>
                <a:lnTo>
                  <a:pt x="80010" y="3731"/>
                </a:lnTo>
                <a:lnTo>
                  <a:pt x="85090" y="4840"/>
                </a:lnTo>
                <a:lnTo>
                  <a:pt x="89271" y="5579"/>
                </a:lnTo>
                <a:lnTo>
                  <a:pt x="92852" y="6071"/>
                </a:lnTo>
                <a:lnTo>
                  <a:pt x="96826" y="7194"/>
                </a:lnTo>
                <a:lnTo>
                  <a:pt x="101064" y="8735"/>
                </a:lnTo>
                <a:lnTo>
                  <a:pt x="105475" y="10557"/>
                </a:lnTo>
                <a:lnTo>
                  <a:pt x="109210" y="11772"/>
                </a:lnTo>
                <a:lnTo>
                  <a:pt x="112495" y="12581"/>
                </a:lnTo>
                <a:lnTo>
                  <a:pt x="121444" y="142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62"/>
          <p:cNvSpPr/>
          <p:nvPr/>
        </p:nvSpPr>
        <p:spPr>
          <a:xfrm>
            <a:off x="7458075" y="2214562"/>
            <a:ext cx="50007" cy="192882"/>
          </a:xfrm>
          <a:custGeom>
            <a:avLst/>
            <a:gdLst/>
            <a:ahLst/>
            <a:cxnLst/>
            <a:rect l="0" t="0" r="0" b="0"/>
            <a:pathLst>
              <a:path w="50007" h="192882">
                <a:moveTo>
                  <a:pt x="0" y="0"/>
                </a:moveTo>
                <a:lnTo>
                  <a:pt x="0" y="13000"/>
                </a:lnTo>
                <a:lnTo>
                  <a:pt x="793" y="14223"/>
                </a:lnTo>
                <a:lnTo>
                  <a:pt x="2116" y="15832"/>
                </a:lnTo>
                <a:lnTo>
                  <a:pt x="3792" y="17699"/>
                </a:lnTo>
                <a:lnTo>
                  <a:pt x="4909" y="19736"/>
                </a:lnTo>
                <a:lnTo>
                  <a:pt x="6151" y="24118"/>
                </a:lnTo>
                <a:lnTo>
                  <a:pt x="7275" y="27191"/>
                </a:lnTo>
                <a:lnTo>
                  <a:pt x="8818" y="30827"/>
                </a:lnTo>
                <a:lnTo>
                  <a:pt x="10642" y="34839"/>
                </a:lnTo>
                <a:lnTo>
                  <a:pt x="11857" y="39101"/>
                </a:lnTo>
                <a:lnTo>
                  <a:pt x="12667" y="43530"/>
                </a:lnTo>
                <a:lnTo>
                  <a:pt x="13207" y="48070"/>
                </a:lnTo>
                <a:lnTo>
                  <a:pt x="14361" y="52684"/>
                </a:lnTo>
                <a:lnTo>
                  <a:pt x="15924" y="57348"/>
                </a:lnTo>
                <a:lnTo>
                  <a:pt x="17760" y="62044"/>
                </a:lnTo>
                <a:lnTo>
                  <a:pt x="18983" y="66763"/>
                </a:lnTo>
                <a:lnTo>
                  <a:pt x="19799" y="71496"/>
                </a:lnTo>
                <a:lnTo>
                  <a:pt x="20343" y="76239"/>
                </a:lnTo>
                <a:lnTo>
                  <a:pt x="21500" y="80988"/>
                </a:lnTo>
                <a:lnTo>
                  <a:pt x="23064" y="85742"/>
                </a:lnTo>
                <a:lnTo>
                  <a:pt x="24900" y="90499"/>
                </a:lnTo>
                <a:lnTo>
                  <a:pt x="26920" y="95258"/>
                </a:lnTo>
                <a:lnTo>
                  <a:pt x="31279" y="104778"/>
                </a:lnTo>
                <a:lnTo>
                  <a:pt x="32759" y="109540"/>
                </a:lnTo>
                <a:lnTo>
                  <a:pt x="33745" y="114302"/>
                </a:lnTo>
                <a:lnTo>
                  <a:pt x="34402" y="119063"/>
                </a:lnTo>
                <a:lnTo>
                  <a:pt x="34841" y="123826"/>
                </a:lnTo>
                <a:lnTo>
                  <a:pt x="35134" y="128588"/>
                </a:lnTo>
                <a:lnTo>
                  <a:pt x="35328" y="133350"/>
                </a:lnTo>
                <a:lnTo>
                  <a:pt x="36252" y="138113"/>
                </a:lnTo>
                <a:lnTo>
                  <a:pt x="37662" y="142875"/>
                </a:lnTo>
                <a:lnTo>
                  <a:pt x="39395" y="147638"/>
                </a:lnTo>
                <a:lnTo>
                  <a:pt x="40551" y="151606"/>
                </a:lnTo>
                <a:lnTo>
                  <a:pt x="41321" y="155046"/>
                </a:lnTo>
                <a:lnTo>
                  <a:pt x="41835" y="158133"/>
                </a:lnTo>
                <a:lnTo>
                  <a:pt x="42971" y="161778"/>
                </a:lnTo>
                <a:lnTo>
                  <a:pt x="44522" y="165796"/>
                </a:lnTo>
                <a:lnTo>
                  <a:pt x="48923" y="176066"/>
                </a:lnTo>
                <a:lnTo>
                  <a:pt x="49685" y="181637"/>
                </a:lnTo>
                <a:lnTo>
                  <a:pt x="49864" y="186032"/>
                </a:lnTo>
                <a:lnTo>
                  <a:pt x="5000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63"/>
          <p:cNvSpPr/>
          <p:nvPr/>
        </p:nvSpPr>
        <p:spPr>
          <a:xfrm>
            <a:off x="7579518" y="2171728"/>
            <a:ext cx="257176" cy="199998"/>
          </a:xfrm>
          <a:custGeom>
            <a:avLst/>
            <a:gdLst/>
            <a:ahLst/>
            <a:cxnLst/>
            <a:rect l="0" t="0" r="0" b="0"/>
            <a:pathLst>
              <a:path w="257176" h="199998">
                <a:moveTo>
                  <a:pt x="0" y="28547"/>
                </a:moveTo>
                <a:lnTo>
                  <a:pt x="0" y="24754"/>
                </a:lnTo>
                <a:lnTo>
                  <a:pt x="794" y="23637"/>
                </a:lnTo>
                <a:lnTo>
                  <a:pt x="2116" y="22892"/>
                </a:lnTo>
                <a:lnTo>
                  <a:pt x="3793" y="22396"/>
                </a:lnTo>
                <a:lnTo>
                  <a:pt x="4910" y="21271"/>
                </a:lnTo>
                <a:lnTo>
                  <a:pt x="5654" y="19727"/>
                </a:lnTo>
                <a:lnTo>
                  <a:pt x="6152" y="17905"/>
                </a:lnTo>
                <a:lnTo>
                  <a:pt x="8819" y="13763"/>
                </a:lnTo>
                <a:lnTo>
                  <a:pt x="10643" y="11547"/>
                </a:lnTo>
                <a:lnTo>
                  <a:pt x="13445" y="10070"/>
                </a:lnTo>
                <a:lnTo>
                  <a:pt x="20792" y="8428"/>
                </a:lnTo>
                <a:lnTo>
                  <a:pt x="23386" y="7197"/>
                </a:lnTo>
                <a:lnTo>
                  <a:pt x="25116" y="5582"/>
                </a:lnTo>
                <a:lnTo>
                  <a:pt x="26270" y="3712"/>
                </a:lnTo>
                <a:lnTo>
                  <a:pt x="28626" y="2465"/>
                </a:lnTo>
                <a:lnTo>
                  <a:pt x="35476" y="1080"/>
                </a:lnTo>
                <a:lnTo>
                  <a:pt x="39527" y="710"/>
                </a:lnTo>
                <a:lnTo>
                  <a:pt x="43813" y="464"/>
                </a:lnTo>
                <a:lnTo>
                  <a:pt x="52016" y="190"/>
                </a:lnTo>
                <a:lnTo>
                  <a:pt x="58308" y="69"/>
                </a:lnTo>
                <a:lnTo>
                  <a:pt x="73898" y="0"/>
                </a:lnTo>
                <a:lnTo>
                  <a:pt x="78634" y="784"/>
                </a:lnTo>
                <a:lnTo>
                  <a:pt x="86013" y="3772"/>
                </a:lnTo>
                <a:lnTo>
                  <a:pt x="112153" y="16765"/>
                </a:lnTo>
                <a:lnTo>
                  <a:pt x="115250" y="19105"/>
                </a:lnTo>
                <a:lnTo>
                  <a:pt x="117315" y="21458"/>
                </a:lnTo>
                <a:lnTo>
                  <a:pt x="120403" y="26190"/>
                </a:lnTo>
                <a:lnTo>
                  <a:pt x="124421" y="30939"/>
                </a:lnTo>
                <a:lnTo>
                  <a:pt x="125810" y="34110"/>
                </a:lnTo>
                <a:lnTo>
                  <a:pt x="126735" y="37812"/>
                </a:lnTo>
                <a:lnTo>
                  <a:pt x="127353" y="41867"/>
                </a:lnTo>
                <a:lnTo>
                  <a:pt x="126971" y="45364"/>
                </a:lnTo>
                <a:lnTo>
                  <a:pt x="125923" y="48490"/>
                </a:lnTo>
                <a:lnTo>
                  <a:pt x="111762" y="76502"/>
                </a:lnTo>
                <a:lnTo>
                  <a:pt x="104730" y="90557"/>
                </a:lnTo>
                <a:lnTo>
                  <a:pt x="100775" y="95287"/>
                </a:lnTo>
                <a:lnTo>
                  <a:pt x="95759" y="100028"/>
                </a:lnTo>
                <a:lnTo>
                  <a:pt x="90034" y="104776"/>
                </a:lnTo>
                <a:lnTo>
                  <a:pt x="85421" y="109528"/>
                </a:lnTo>
                <a:lnTo>
                  <a:pt x="81554" y="114284"/>
                </a:lnTo>
                <a:lnTo>
                  <a:pt x="78182" y="119043"/>
                </a:lnTo>
                <a:lnTo>
                  <a:pt x="74347" y="123802"/>
                </a:lnTo>
                <a:lnTo>
                  <a:pt x="70202" y="128563"/>
                </a:lnTo>
                <a:lnTo>
                  <a:pt x="65851" y="133324"/>
                </a:lnTo>
                <a:lnTo>
                  <a:pt x="62158" y="138086"/>
                </a:lnTo>
                <a:lnTo>
                  <a:pt x="58901" y="142848"/>
                </a:lnTo>
                <a:lnTo>
                  <a:pt x="55936" y="147610"/>
                </a:lnTo>
                <a:lnTo>
                  <a:pt x="52372" y="151578"/>
                </a:lnTo>
                <a:lnTo>
                  <a:pt x="48409" y="155018"/>
                </a:lnTo>
                <a:lnTo>
                  <a:pt x="44179" y="158104"/>
                </a:lnTo>
                <a:lnTo>
                  <a:pt x="41358" y="160956"/>
                </a:lnTo>
                <a:lnTo>
                  <a:pt x="39479" y="163651"/>
                </a:lnTo>
                <a:lnTo>
                  <a:pt x="37390" y="168762"/>
                </a:lnTo>
                <a:lnTo>
                  <a:pt x="36462" y="173679"/>
                </a:lnTo>
                <a:lnTo>
                  <a:pt x="35940" y="177117"/>
                </a:lnTo>
                <a:lnTo>
                  <a:pt x="36660" y="177600"/>
                </a:lnTo>
                <a:lnTo>
                  <a:pt x="39577" y="178136"/>
                </a:lnTo>
                <a:lnTo>
                  <a:pt x="40672" y="179073"/>
                </a:lnTo>
                <a:lnTo>
                  <a:pt x="41402" y="180491"/>
                </a:lnTo>
                <a:lnTo>
                  <a:pt x="41889" y="182231"/>
                </a:lnTo>
                <a:lnTo>
                  <a:pt x="43801" y="183390"/>
                </a:lnTo>
                <a:lnTo>
                  <a:pt x="50159" y="184678"/>
                </a:lnTo>
                <a:lnTo>
                  <a:pt x="54078" y="185022"/>
                </a:lnTo>
                <a:lnTo>
                  <a:pt x="58276" y="185251"/>
                </a:lnTo>
                <a:lnTo>
                  <a:pt x="67176" y="185505"/>
                </a:lnTo>
                <a:lnTo>
                  <a:pt x="94346" y="185682"/>
                </a:lnTo>
                <a:lnTo>
                  <a:pt x="101791" y="184897"/>
                </a:lnTo>
                <a:lnTo>
                  <a:pt x="109930" y="183581"/>
                </a:lnTo>
                <a:lnTo>
                  <a:pt x="118530" y="181909"/>
                </a:lnTo>
                <a:lnTo>
                  <a:pt x="126646" y="180794"/>
                </a:lnTo>
                <a:lnTo>
                  <a:pt x="134436" y="180051"/>
                </a:lnTo>
                <a:lnTo>
                  <a:pt x="142012" y="179556"/>
                </a:lnTo>
                <a:lnTo>
                  <a:pt x="149444" y="179226"/>
                </a:lnTo>
                <a:lnTo>
                  <a:pt x="164051" y="178859"/>
                </a:lnTo>
                <a:lnTo>
                  <a:pt x="172073" y="179555"/>
                </a:lnTo>
                <a:lnTo>
                  <a:pt x="180597" y="180812"/>
                </a:lnTo>
                <a:lnTo>
                  <a:pt x="189455" y="182444"/>
                </a:lnTo>
                <a:lnTo>
                  <a:pt x="196947" y="183533"/>
                </a:lnTo>
                <a:lnTo>
                  <a:pt x="203529" y="184258"/>
                </a:lnTo>
                <a:lnTo>
                  <a:pt x="209505" y="184742"/>
                </a:lnTo>
                <a:lnTo>
                  <a:pt x="215870" y="185858"/>
                </a:lnTo>
                <a:lnTo>
                  <a:pt x="222495" y="187396"/>
                </a:lnTo>
                <a:lnTo>
                  <a:pt x="229292" y="189215"/>
                </a:lnTo>
                <a:lnTo>
                  <a:pt x="234618" y="190427"/>
                </a:lnTo>
                <a:lnTo>
                  <a:pt x="242651" y="191775"/>
                </a:lnTo>
                <a:lnTo>
                  <a:pt x="248868" y="194490"/>
                </a:lnTo>
                <a:lnTo>
                  <a:pt x="257175" y="199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64"/>
          <p:cNvSpPr/>
          <p:nvPr/>
        </p:nvSpPr>
        <p:spPr>
          <a:xfrm>
            <a:off x="5929312" y="2757487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0"/>
                </a:moveTo>
                <a:lnTo>
                  <a:pt x="28627" y="0"/>
                </a:lnTo>
                <a:lnTo>
                  <a:pt x="30991" y="794"/>
                </a:lnTo>
                <a:lnTo>
                  <a:pt x="32567" y="2117"/>
                </a:lnTo>
                <a:lnTo>
                  <a:pt x="33618" y="3792"/>
                </a:lnTo>
                <a:lnTo>
                  <a:pt x="35112" y="4910"/>
                </a:lnTo>
                <a:lnTo>
                  <a:pt x="36902" y="5654"/>
                </a:lnTo>
                <a:lnTo>
                  <a:pt x="38889" y="6151"/>
                </a:lnTo>
                <a:lnTo>
                  <a:pt x="41801" y="6482"/>
                </a:lnTo>
                <a:lnTo>
                  <a:pt x="45330" y="6702"/>
                </a:lnTo>
                <a:lnTo>
                  <a:pt x="53484" y="6948"/>
                </a:lnTo>
                <a:lnTo>
                  <a:pt x="84379" y="7136"/>
                </a:lnTo>
                <a:lnTo>
                  <a:pt x="169070" y="7144"/>
                </a:lnTo>
                <a:lnTo>
                  <a:pt x="173038" y="6350"/>
                </a:lnTo>
                <a:lnTo>
                  <a:pt x="176477" y="5027"/>
                </a:ln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65"/>
          <p:cNvSpPr/>
          <p:nvPr/>
        </p:nvSpPr>
        <p:spPr>
          <a:xfrm>
            <a:off x="6215073" y="2664618"/>
            <a:ext cx="135721" cy="128589"/>
          </a:xfrm>
          <a:custGeom>
            <a:avLst/>
            <a:gdLst/>
            <a:ahLst/>
            <a:cxnLst/>
            <a:rect l="0" t="0" r="0" b="0"/>
            <a:pathLst>
              <a:path w="135721" h="128589">
                <a:moveTo>
                  <a:pt x="14277" y="0"/>
                </a:moveTo>
                <a:lnTo>
                  <a:pt x="20427" y="0"/>
                </a:lnTo>
                <a:lnTo>
                  <a:pt x="23096" y="2117"/>
                </a:lnTo>
                <a:lnTo>
                  <a:pt x="24918" y="3793"/>
                </a:lnTo>
                <a:lnTo>
                  <a:pt x="26134" y="5704"/>
                </a:lnTo>
                <a:lnTo>
                  <a:pt x="26944" y="7771"/>
                </a:lnTo>
                <a:lnTo>
                  <a:pt x="27484" y="9943"/>
                </a:lnTo>
                <a:lnTo>
                  <a:pt x="27844" y="12185"/>
                </a:lnTo>
                <a:lnTo>
                  <a:pt x="28084" y="14474"/>
                </a:lnTo>
                <a:lnTo>
                  <a:pt x="28244" y="16793"/>
                </a:lnTo>
                <a:lnTo>
                  <a:pt x="28351" y="19927"/>
                </a:lnTo>
                <a:lnTo>
                  <a:pt x="28501" y="31922"/>
                </a:lnTo>
                <a:lnTo>
                  <a:pt x="28536" y="40911"/>
                </a:lnTo>
                <a:lnTo>
                  <a:pt x="27752" y="44736"/>
                </a:lnTo>
                <a:lnTo>
                  <a:pt x="26435" y="48081"/>
                </a:lnTo>
                <a:lnTo>
                  <a:pt x="24763" y="51104"/>
                </a:lnTo>
                <a:lnTo>
                  <a:pt x="20789" y="58696"/>
                </a:lnTo>
                <a:lnTo>
                  <a:pt x="18618" y="62944"/>
                </a:lnTo>
                <a:lnTo>
                  <a:pt x="16377" y="66569"/>
                </a:lnTo>
                <a:lnTo>
                  <a:pt x="14089" y="69779"/>
                </a:lnTo>
                <a:lnTo>
                  <a:pt x="11771" y="72713"/>
                </a:lnTo>
                <a:lnTo>
                  <a:pt x="9431" y="76257"/>
                </a:lnTo>
                <a:lnTo>
                  <a:pt x="7077" y="80207"/>
                </a:lnTo>
                <a:lnTo>
                  <a:pt x="4715" y="84428"/>
                </a:lnTo>
                <a:lnTo>
                  <a:pt x="3139" y="88035"/>
                </a:lnTo>
                <a:lnTo>
                  <a:pt x="2089" y="91234"/>
                </a:lnTo>
                <a:lnTo>
                  <a:pt x="1389" y="94160"/>
                </a:lnTo>
                <a:lnTo>
                  <a:pt x="923" y="96905"/>
                </a:lnTo>
                <a:lnTo>
                  <a:pt x="611" y="99528"/>
                </a:lnTo>
                <a:lnTo>
                  <a:pt x="404" y="102071"/>
                </a:lnTo>
                <a:lnTo>
                  <a:pt x="266" y="104560"/>
                </a:lnTo>
                <a:lnTo>
                  <a:pt x="25" y="112861"/>
                </a:lnTo>
                <a:lnTo>
                  <a:pt x="0" y="117666"/>
                </a:lnTo>
                <a:lnTo>
                  <a:pt x="790" y="118925"/>
                </a:lnTo>
                <a:lnTo>
                  <a:pt x="2111" y="119765"/>
                </a:lnTo>
                <a:lnTo>
                  <a:pt x="6141" y="121112"/>
                </a:lnTo>
                <a:lnTo>
                  <a:pt x="10925" y="123413"/>
                </a:lnTo>
                <a:lnTo>
                  <a:pt x="14423" y="125138"/>
                </a:lnTo>
                <a:lnTo>
                  <a:pt x="17550" y="125494"/>
                </a:lnTo>
                <a:lnTo>
                  <a:pt x="20427" y="124938"/>
                </a:lnTo>
                <a:lnTo>
                  <a:pt x="23140" y="123774"/>
                </a:lnTo>
                <a:lnTo>
                  <a:pt x="25742" y="122997"/>
                </a:lnTo>
                <a:lnTo>
                  <a:pt x="28270" y="122479"/>
                </a:lnTo>
                <a:lnTo>
                  <a:pt x="30749" y="122134"/>
                </a:lnTo>
                <a:lnTo>
                  <a:pt x="34783" y="121904"/>
                </a:lnTo>
                <a:lnTo>
                  <a:pt x="45616" y="121648"/>
                </a:lnTo>
                <a:lnTo>
                  <a:pt x="108198" y="121444"/>
                </a:lnTo>
                <a:lnTo>
                  <a:pt x="111816" y="122238"/>
                </a:lnTo>
                <a:lnTo>
                  <a:pt x="115815" y="123561"/>
                </a:lnTo>
                <a:lnTo>
                  <a:pt x="120069" y="125236"/>
                </a:lnTo>
                <a:lnTo>
                  <a:pt x="123699" y="126354"/>
                </a:lnTo>
                <a:lnTo>
                  <a:pt x="126912" y="127098"/>
                </a:lnTo>
                <a:lnTo>
                  <a:pt x="13572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66"/>
          <p:cNvSpPr/>
          <p:nvPr/>
        </p:nvSpPr>
        <p:spPr>
          <a:xfrm>
            <a:off x="6329381" y="2650331"/>
            <a:ext cx="28557" cy="350045"/>
          </a:xfrm>
          <a:custGeom>
            <a:avLst/>
            <a:gdLst/>
            <a:ahLst/>
            <a:cxnLst/>
            <a:rect l="0" t="0" r="0" b="0"/>
            <a:pathLst>
              <a:path w="28557" h="350045">
                <a:moveTo>
                  <a:pt x="7125" y="0"/>
                </a:moveTo>
                <a:lnTo>
                  <a:pt x="974" y="6151"/>
                </a:lnTo>
                <a:lnTo>
                  <a:pt x="1437" y="7275"/>
                </a:lnTo>
                <a:lnTo>
                  <a:pt x="2539" y="8819"/>
                </a:lnTo>
                <a:lnTo>
                  <a:pt x="4068" y="10642"/>
                </a:lnTo>
                <a:lnTo>
                  <a:pt x="4293" y="13444"/>
                </a:lnTo>
                <a:lnTo>
                  <a:pt x="3649" y="16900"/>
                </a:lnTo>
                <a:lnTo>
                  <a:pt x="2427" y="20792"/>
                </a:lnTo>
                <a:lnTo>
                  <a:pt x="1611" y="24974"/>
                </a:lnTo>
                <a:lnTo>
                  <a:pt x="1068" y="29349"/>
                </a:lnTo>
                <a:lnTo>
                  <a:pt x="464" y="39238"/>
                </a:lnTo>
                <a:lnTo>
                  <a:pt x="196" y="51570"/>
                </a:lnTo>
                <a:lnTo>
                  <a:pt x="0" y="93006"/>
                </a:lnTo>
                <a:lnTo>
                  <a:pt x="787" y="100898"/>
                </a:lnTo>
                <a:lnTo>
                  <a:pt x="2106" y="109334"/>
                </a:lnTo>
                <a:lnTo>
                  <a:pt x="3779" y="118133"/>
                </a:lnTo>
                <a:lnTo>
                  <a:pt x="4101" y="127174"/>
                </a:lnTo>
                <a:lnTo>
                  <a:pt x="3521" y="136376"/>
                </a:lnTo>
                <a:lnTo>
                  <a:pt x="2341" y="145686"/>
                </a:lnTo>
                <a:lnTo>
                  <a:pt x="1555" y="155068"/>
                </a:lnTo>
                <a:lnTo>
                  <a:pt x="1030" y="164497"/>
                </a:lnTo>
                <a:lnTo>
                  <a:pt x="680" y="173959"/>
                </a:lnTo>
                <a:lnTo>
                  <a:pt x="2828" y="183441"/>
                </a:lnTo>
                <a:lnTo>
                  <a:pt x="6642" y="192938"/>
                </a:lnTo>
                <a:lnTo>
                  <a:pt x="11565" y="202444"/>
                </a:lnTo>
                <a:lnTo>
                  <a:pt x="14848" y="211956"/>
                </a:lnTo>
                <a:lnTo>
                  <a:pt x="17036" y="221473"/>
                </a:lnTo>
                <a:lnTo>
                  <a:pt x="18495" y="230992"/>
                </a:lnTo>
                <a:lnTo>
                  <a:pt x="19467" y="239720"/>
                </a:lnTo>
                <a:lnTo>
                  <a:pt x="20115" y="247919"/>
                </a:lnTo>
                <a:lnTo>
                  <a:pt x="20548" y="255767"/>
                </a:lnTo>
                <a:lnTo>
                  <a:pt x="21028" y="270837"/>
                </a:lnTo>
                <a:lnTo>
                  <a:pt x="21379" y="306499"/>
                </a:lnTo>
                <a:lnTo>
                  <a:pt x="21410" y="336686"/>
                </a:lnTo>
                <a:lnTo>
                  <a:pt x="22204" y="339551"/>
                </a:lnTo>
                <a:lnTo>
                  <a:pt x="23528" y="342255"/>
                </a:lnTo>
                <a:lnTo>
                  <a:pt x="28556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67"/>
          <p:cNvSpPr/>
          <p:nvPr/>
        </p:nvSpPr>
        <p:spPr>
          <a:xfrm>
            <a:off x="6450806" y="2757487"/>
            <a:ext cx="185738" cy="178595"/>
          </a:xfrm>
          <a:custGeom>
            <a:avLst/>
            <a:gdLst/>
            <a:ahLst/>
            <a:cxnLst/>
            <a:rect l="0" t="0" r="0" b="0"/>
            <a:pathLst>
              <a:path w="185738" h="17859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2"/>
                </a:lnTo>
                <a:lnTo>
                  <a:pt x="14473" y="7771"/>
                </a:lnTo>
                <a:lnTo>
                  <a:pt x="19926" y="12185"/>
                </a:lnTo>
                <a:lnTo>
                  <a:pt x="23603" y="14474"/>
                </a:lnTo>
                <a:lnTo>
                  <a:pt x="27641" y="16793"/>
                </a:lnTo>
                <a:lnTo>
                  <a:pt x="36362" y="21486"/>
                </a:lnTo>
                <a:lnTo>
                  <a:pt x="40910" y="23849"/>
                </a:lnTo>
                <a:lnTo>
                  <a:pt x="44736" y="27012"/>
                </a:lnTo>
                <a:lnTo>
                  <a:pt x="48080" y="30708"/>
                </a:lnTo>
                <a:lnTo>
                  <a:pt x="51104" y="34760"/>
                </a:lnTo>
                <a:lnTo>
                  <a:pt x="54706" y="38254"/>
                </a:lnTo>
                <a:lnTo>
                  <a:pt x="58696" y="41378"/>
                </a:lnTo>
                <a:lnTo>
                  <a:pt x="62943" y="44254"/>
                </a:lnTo>
                <a:lnTo>
                  <a:pt x="67362" y="47759"/>
                </a:lnTo>
                <a:lnTo>
                  <a:pt x="71895" y="51683"/>
                </a:lnTo>
                <a:lnTo>
                  <a:pt x="76505" y="55887"/>
                </a:lnTo>
                <a:lnTo>
                  <a:pt x="80372" y="60277"/>
                </a:lnTo>
                <a:lnTo>
                  <a:pt x="83744" y="64791"/>
                </a:lnTo>
                <a:lnTo>
                  <a:pt x="86786" y="69388"/>
                </a:lnTo>
                <a:lnTo>
                  <a:pt x="90400" y="74040"/>
                </a:lnTo>
                <a:lnTo>
                  <a:pt x="94399" y="78728"/>
                </a:lnTo>
                <a:lnTo>
                  <a:pt x="98651" y="83442"/>
                </a:lnTo>
                <a:lnTo>
                  <a:pt x="104661" y="88172"/>
                </a:lnTo>
                <a:lnTo>
                  <a:pt x="111843" y="92912"/>
                </a:lnTo>
                <a:lnTo>
                  <a:pt x="119806" y="97660"/>
                </a:lnTo>
                <a:lnTo>
                  <a:pt x="125908" y="102413"/>
                </a:lnTo>
                <a:lnTo>
                  <a:pt x="130769" y="107169"/>
                </a:lnTo>
                <a:lnTo>
                  <a:pt x="134805" y="111927"/>
                </a:lnTo>
                <a:lnTo>
                  <a:pt x="139082" y="116687"/>
                </a:lnTo>
                <a:lnTo>
                  <a:pt x="148068" y="126209"/>
                </a:lnTo>
                <a:lnTo>
                  <a:pt x="151100" y="130177"/>
                </a:lnTo>
                <a:lnTo>
                  <a:pt x="153121" y="133616"/>
                </a:lnTo>
                <a:lnTo>
                  <a:pt x="154468" y="136702"/>
                </a:lnTo>
                <a:lnTo>
                  <a:pt x="156954" y="140347"/>
                </a:lnTo>
                <a:lnTo>
                  <a:pt x="160198" y="144365"/>
                </a:lnTo>
                <a:lnTo>
                  <a:pt x="163949" y="148631"/>
                </a:lnTo>
                <a:lnTo>
                  <a:pt x="170233" y="155487"/>
                </a:lnTo>
                <a:lnTo>
                  <a:pt x="178233" y="163810"/>
                </a:lnTo>
                <a:lnTo>
                  <a:pt x="184255" y="169941"/>
                </a:lnTo>
                <a:lnTo>
                  <a:pt x="184749" y="171238"/>
                </a:lnTo>
                <a:lnTo>
                  <a:pt x="185079" y="172896"/>
                </a:lnTo>
                <a:lnTo>
                  <a:pt x="18573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68"/>
          <p:cNvSpPr/>
          <p:nvPr/>
        </p:nvSpPr>
        <p:spPr>
          <a:xfrm>
            <a:off x="6436518" y="2764631"/>
            <a:ext cx="135733" cy="178595"/>
          </a:xfrm>
          <a:custGeom>
            <a:avLst/>
            <a:gdLst/>
            <a:ahLst/>
            <a:cxnLst/>
            <a:rect l="0" t="0" r="0" b="0"/>
            <a:pathLst>
              <a:path w="135733" h="178595">
                <a:moveTo>
                  <a:pt x="135732" y="0"/>
                </a:moveTo>
                <a:lnTo>
                  <a:pt x="131939" y="0"/>
                </a:lnTo>
                <a:lnTo>
                  <a:pt x="130822" y="794"/>
                </a:lnTo>
                <a:lnTo>
                  <a:pt x="130078" y="2116"/>
                </a:lnTo>
                <a:lnTo>
                  <a:pt x="128882" y="6151"/>
                </a:lnTo>
                <a:lnTo>
                  <a:pt x="124883" y="10642"/>
                </a:lnTo>
                <a:lnTo>
                  <a:pt x="118671" y="16999"/>
                </a:lnTo>
                <a:lnTo>
                  <a:pt x="116420" y="20064"/>
                </a:lnTo>
                <a:lnTo>
                  <a:pt x="114126" y="23695"/>
                </a:lnTo>
                <a:lnTo>
                  <a:pt x="111803" y="27703"/>
                </a:lnTo>
                <a:lnTo>
                  <a:pt x="107105" y="36389"/>
                </a:lnTo>
                <a:lnTo>
                  <a:pt x="104740" y="40928"/>
                </a:lnTo>
                <a:lnTo>
                  <a:pt x="100783" y="46335"/>
                </a:lnTo>
                <a:lnTo>
                  <a:pt x="95764" y="52322"/>
                </a:lnTo>
                <a:lnTo>
                  <a:pt x="90037" y="58693"/>
                </a:lnTo>
                <a:lnTo>
                  <a:pt x="87012" y="65323"/>
                </a:lnTo>
                <a:lnTo>
                  <a:pt x="85790" y="72123"/>
                </a:lnTo>
                <a:lnTo>
                  <a:pt x="85768" y="79038"/>
                </a:lnTo>
                <a:lnTo>
                  <a:pt x="83373" y="86824"/>
                </a:lnTo>
                <a:lnTo>
                  <a:pt x="79394" y="95189"/>
                </a:lnTo>
                <a:lnTo>
                  <a:pt x="74362" y="103940"/>
                </a:lnTo>
                <a:lnTo>
                  <a:pt x="68624" y="111362"/>
                </a:lnTo>
                <a:lnTo>
                  <a:pt x="62418" y="117898"/>
                </a:lnTo>
                <a:lnTo>
                  <a:pt x="55900" y="123842"/>
                </a:lnTo>
                <a:lnTo>
                  <a:pt x="49966" y="130186"/>
                </a:lnTo>
                <a:lnTo>
                  <a:pt x="44424" y="136797"/>
                </a:lnTo>
                <a:lnTo>
                  <a:pt x="39141" y="143586"/>
                </a:lnTo>
                <a:lnTo>
                  <a:pt x="34032" y="148905"/>
                </a:lnTo>
                <a:lnTo>
                  <a:pt x="29038" y="153245"/>
                </a:lnTo>
                <a:lnTo>
                  <a:pt x="24121" y="156932"/>
                </a:lnTo>
                <a:lnTo>
                  <a:pt x="20050" y="160978"/>
                </a:lnTo>
                <a:lnTo>
                  <a:pt x="16541" y="165262"/>
                </a:lnTo>
                <a:lnTo>
                  <a:pt x="9000" y="175960"/>
                </a:lnTo>
                <a:lnTo>
                  <a:pt x="7588" y="176838"/>
                </a:lnTo>
                <a:lnTo>
                  <a:pt x="3902" y="177813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69"/>
          <p:cNvSpPr/>
          <p:nvPr/>
        </p:nvSpPr>
        <p:spPr>
          <a:xfrm>
            <a:off x="6693693" y="2800350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7143"/>
                </a:moveTo>
                <a:lnTo>
                  <a:pt x="12302" y="7143"/>
                </a:lnTo>
                <a:lnTo>
                  <a:pt x="14551" y="6350"/>
                </a:lnTo>
                <a:lnTo>
                  <a:pt x="17639" y="5027"/>
                </a:lnTo>
                <a:lnTo>
                  <a:pt x="21284" y="3351"/>
                </a:lnTo>
                <a:lnTo>
                  <a:pt x="25302" y="2234"/>
                </a:lnTo>
                <a:lnTo>
                  <a:pt x="29568" y="1489"/>
                </a:lnTo>
                <a:lnTo>
                  <a:pt x="34000" y="992"/>
                </a:lnTo>
                <a:lnTo>
                  <a:pt x="38542" y="662"/>
                </a:lnTo>
                <a:lnTo>
                  <a:pt x="43157" y="441"/>
                </a:lnTo>
                <a:lnTo>
                  <a:pt x="53312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70"/>
          <p:cNvSpPr/>
          <p:nvPr/>
        </p:nvSpPr>
        <p:spPr>
          <a:xfrm>
            <a:off x="6774555" y="2843212"/>
            <a:ext cx="147739" cy="14289"/>
          </a:xfrm>
          <a:custGeom>
            <a:avLst/>
            <a:gdLst/>
            <a:ahLst/>
            <a:cxnLst/>
            <a:rect l="0" t="0" r="0" b="0"/>
            <a:pathLst>
              <a:path w="147739" h="14289">
                <a:moveTo>
                  <a:pt x="19151" y="14288"/>
                </a:moveTo>
                <a:lnTo>
                  <a:pt x="15358" y="14288"/>
                </a:lnTo>
                <a:lnTo>
                  <a:pt x="12653" y="13494"/>
                </a:lnTo>
                <a:lnTo>
                  <a:pt x="9263" y="12171"/>
                </a:lnTo>
                <a:lnTo>
                  <a:pt x="0" y="8137"/>
                </a:lnTo>
                <a:lnTo>
                  <a:pt x="33" y="7806"/>
                </a:lnTo>
                <a:lnTo>
                  <a:pt x="850" y="7585"/>
                </a:lnTo>
                <a:lnTo>
                  <a:pt x="3873" y="7340"/>
                </a:lnTo>
                <a:lnTo>
                  <a:pt x="7863" y="7231"/>
                </a:lnTo>
                <a:lnTo>
                  <a:pt x="49277" y="7146"/>
                </a:lnTo>
                <a:lnTo>
                  <a:pt x="55110" y="6352"/>
                </a:lnTo>
                <a:lnTo>
                  <a:pt x="60586" y="5028"/>
                </a:lnTo>
                <a:lnTo>
                  <a:pt x="65825" y="3352"/>
                </a:lnTo>
                <a:lnTo>
                  <a:pt x="71698" y="2235"/>
                </a:lnTo>
                <a:lnTo>
                  <a:pt x="77994" y="1490"/>
                </a:lnTo>
                <a:lnTo>
                  <a:pt x="84574" y="993"/>
                </a:lnTo>
                <a:lnTo>
                  <a:pt x="91341" y="662"/>
                </a:lnTo>
                <a:lnTo>
                  <a:pt x="105210" y="294"/>
                </a:lnTo>
                <a:lnTo>
                  <a:pt x="147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71"/>
          <p:cNvSpPr/>
          <p:nvPr/>
        </p:nvSpPr>
        <p:spPr>
          <a:xfrm>
            <a:off x="7072312" y="2800357"/>
            <a:ext cx="157164" cy="7137"/>
          </a:xfrm>
          <a:custGeom>
            <a:avLst/>
            <a:gdLst/>
            <a:ahLst/>
            <a:cxnLst/>
            <a:rect l="0" t="0" r="0" b="0"/>
            <a:pathLst>
              <a:path w="157164" h="7137">
                <a:moveTo>
                  <a:pt x="0" y="7136"/>
                </a:moveTo>
                <a:lnTo>
                  <a:pt x="16793" y="7136"/>
                </a:lnTo>
                <a:lnTo>
                  <a:pt x="19927" y="6343"/>
                </a:lnTo>
                <a:lnTo>
                  <a:pt x="23603" y="5020"/>
                </a:lnTo>
                <a:lnTo>
                  <a:pt x="27642" y="3344"/>
                </a:lnTo>
                <a:lnTo>
                  <a:pt x="31128" y="2227"/>
                </a:lnTo>
                <a:lnTo>
                  <a:pt x="34246" y="1482"/>
                </a:lnTo>
                <a:lnTo>
                  <a:pt x="37119" y="985"/>
                </a:lnTo>
                <a:lnTo>
                  <a:pt x="41414" y="655"/>
                </a:lnTo>
                <a:lnTo>
                  <a:pt x="46659" y="434"/>
                </a:lnTo>
                <a:lnTo>
                  <a:pt x="63302" y="123"/>
                </a:lnTo>
                <a:lnTo>
                  <a:pt x="103724" y="0"/>
                </a:lnTo>
                <a:lnTo>
                  <a:pt x="109631" y="791"/>
                </a:lnTo>
                <a:lnTo>
                  <a:pt x="115950" y="2113"/>
                </a:lnTo>
                <a:lnTo>
                  <a:pt x="122544" y="3787"/>
                </a:lnTo>
                <a:lnTo>
                  <a:pt x="128527" y="4904"/>
                </a:lnTo>
                <a:lnTo>
                  <a:pt x="134103" y="5648"/>
                </a:lnTo>
                <a:lnTo>
                  <a:pt x="139409" y="6144"/>
                </a:lnTo>
                <a:lnTo>
                  <a:pt x="143739" y="6475"/>
                </a:lnTo>
                <a:lnTo>
                  <a:pt x="147420" y="6695"/>
                </a:lnTo>
                <a:lnTo>
                  <a:pt x="157163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72"/>
          <p:cNvSpPr/>
          <p:nvPr/>
        </p:nvSpPr>
        <p:spPr>
          <a:xfrm>
            <a:off x="7300959" y="2671762"/>
            <a:ext cx="157077" cy="255756"/>
          </a:xfrm>
          <a:custGeom>
            <a:avLst/>
            <a:gdLst/>
            <a:ahLst/>
            <a:cxnLst/>
            <a:rect l="0" t="0" r="0" b="0"/>
            <a:pathLst>
              <a:path w="157077" h="255756">
                <a:moveTo>
                  <a:pt x="128541" y="21431"/>
                </a:moveTo>
                <a:lnTo>
                  <a:pt x="124748" y="21431"/>
                </a:lnTo>
                <a:lnTo>
                  <a:pt x="123631" y="20638"/>
                </a:lnTo>
                <a:lnTo>
                  <a:pt x="122887" y="19315"/>
                </a:lnTo>
                <a:lnTo>
                  <a:pt x="121691" y="15280"/>
                </a:lnTo>
                <a:lnTo>
                  <a:pt x="120799" y="14950"/>
                </a:lnTo>
                <a:lnTo>
                  <a:pt x="117692" y="14582"/>
                </a:lnTo>
                <a:lnTo>
                  <a:pt x="115752" y="13690"/>
                </a:lnTo>
                <a:lnTo>
                  <a:pt x="111480" y="10582"/>
                </a:lnTo>
                <a:lnTo>
                  <a:pt x="109229" y="9436"/>
                </a:lnTo>
                <a:lnTo>
                  <a:pt x="104612" y="8162"/>
                </a:lnTo>
                <a:lnTo>
                  <a:pt x="99914" y="7597"/>
                </a:lnTo>
                <a:lnTo>
                  <a:pt x="97550" y="7446"/>
                </a:lnTo>
                <a:lnTo>
                  <a:pt x="90689" y="7278"/>
                </a:lnTo>
                <a:lnTo>
                  <a:pt x="86638" y="7233"/>
                </a:lnTo>
                <a:lnTo>
                  <a:pt x="82350" y="7997"/>
                </a:lnTo>
                <a:lnTo>
                  <a:pt x="77903" y="9300"/>
                </a:lnTo>
                <a:lnTo>
                  <a:pt x="73351" y="10963"/>
                </a:lnTo>
                <a:lnTo>
                  <a:pt x="68728" y="12865"/>
                </a:lnTo>
                <a:lnTo>
                  <a:pt x="64059" y="14926"/>
                </a:lnTo>
                <a:lnTo>
                  <a:pt x="54639" y="19334"/>
                </a:lnTo>
                <a:lnTo>
                  <a:pt x="45160" y="23939"/>
                </a:lnTo>
                <a:lnTo>
                  <a:pt x="40409" y="25484"/>
                </a:lnTo>
                <a:lnTo>
                  <a:pt x="35655" y="26514"/>
                </a:lnTo>
                <a:lnTo>
                  <a:pt x="30898" y="27201"/>
                </a:lnTo>
                <a:lnTo>
                  <a:pt x="26140" y="28453"/>
                </a:lnTo>
                <a:lnTo>
                  <a:pt x="21380" y="30081"/>
                </a:lnTo>
                <a:lnTo>
                  <a:pt x="16619" y="31960"/>
                </a:lnTo>
                <a:lnTo>
                  <a:pt x="12651" y="34007"/>
                </a:lnTo>
                <a:lnTo>
                  <a:pt x="9212" y="36165"/>
                </a:lnTo>
                <a:lnTo>
                  <a:pt x="1782" y="41540"/>
                </a:lnTo>
                <a:lnTo>
                  <a:pt x="1172" y="42775"/>
                </a:lnTo>
                <a:lnTo>
                  <a:pt x="495" y="46263"/>
                </a:lnTo>
                <a:lnTo>
                  <a:pt x="114" y="52689"/>
                </a:lnTo>
                <a:lnTo>
                  <a:pt x="0" y="59621"/>
                </a:lnTo>
                <a:lnTo>
                  <a:pt x="779" y="61972"/>
                </a:lnTo>
                <a:lnTo>
                  <a:pt x="3760" y="66701"/>
                </a:lnTo>
                <a:lnTo>
                  <a:pt x="7730" y="71449"/>
                </a:lnTo>
                <a:lnTo>
                  <a:pt x="12141" y="76205"/>
                </a:lnTo>
                <a:lnTo>
                  <a:pt x="16747" y="80965"/>
                </a:lnTo>
                <a:lnTo>
                  <a:pt x="20673" y="83345"/>
                </a:lnTo>
                <a:lnTo>
                  <a:pt x="25673" y="85726"/>
                </a:lnTo>
                <a:lnTo>
                  <a:pt x="31388" y="88107"/>
                </a:lnTo>
                <a:lnTo>
                  <a:pt x="36785" y="91282"/>
                </a:lnTo>
                <a:lnTo>
                  <a:pt x="41970" y="94986"/>
                </a:lnTo>
                <a:lnTo>
                  <a:pt x="47014" y="99043"/>
                </a:lnTo>
                <a:lnTo>
                  <a:pt x="51965" y="102541"/>
                </a:lnTo>
                <a:lnTo>
                  <a:pt x="56853" y="105667"/>
                </a:lnTo>
                <a:lnTo>
                  <a:pt x="61699" y="108545"/>
                </a:lnTo>
                <a:lnTo>
                  <a:pt x="65723" y="111257"/>
                </a:lnTo>
                <a:lnTo>
                  <a:pt x="69200" y="113859"/>
                </a:lnTo>
                <a:lnTo>
                  <a:pt x="72311" y="116387"/>
                </a:lnTo>
                <a:lnTo>
                  <a:pt x="75973" y="119660"/>
                </a:lnTo>
                <a:lnTo>
                  <a:pt x="84275" y="127530"/>
                </a:lnTo>
                <a:lnTo>
                  <a:pt x="88712" y="131058"/>
                </a:lnTo>
                <a:lnTo>
                  <a:pt x="93257" y="134203"/>
                </a:lnTo>
                <a:lnTo>
                  <a:pt x="97874" y="137094"/>
                </a:lnTo>
                <a:lnTo>
                  <a:pt x="102540" y="140608"/>
                </a:lnTo>
                <a:lnTo>
                  <a:pt x="107238" y="144539"/>
                </a:lnTo>
                <a:lnTo>
                  <a:pt x="111958" y="148747"/>
                </a:lnTo>
                <a:lnTo>
                  <a:pt x="115898" y="153139"/>
                </a:lnTo>
                <a:lnTo>
                  <a:pt x="119319" y="157656"/>
                </a:lnTo>
                <a:lnTo>
                  <a:pt x="122393" y="162254"/>
                </a:lnTo>
                <a:lnTo>
                  <a:pt x="125235" y="166113"/>
                </a:lnTo>
                <a:lnTo>
                  <a:pt x="127925" y="169479"/>
                </a:lnTo>
                <a:lnTo>
                  <a:pt x="130511" y="172518"/>
                </a:lnTo>
                <a:lnTo>
                  <a:pt x="133823" y="176131"/>
                </a:lnTo>
                <a:lnTo>
                  <a:pt x="141737" y="184378"/>
                </a:lnTo>
                <a:lnTo>
                  <a:pt x="145275" y="188800"/>
                </a:lnTo>
                <a:lnTo>
                  <a:pt x="148428" y="193335"/>
                </a:lnTo>
                <a:lnTo>
                  <a:pt x="151324" y="197946"/>
                </a:lnTo>
                <a:lnTo>
                  <a:pt x="152461" y="201814"/>
                </a:lnTo>
                <a:lnTo>
                  <a:pt x="152425" y="205187"/>
                </a:lnTo>
                <a:lnTo>
                  <a:pt x="150268" y="211844"/>
                </a:lnTo>
                <a:lnTo>
                  <a:pt x="148582" y="215842"/>
                </a:lnTo>
                <a:lnTo>
                  <a:pt x="144591" y="223724"/>
                </a:lnTo>
                <a:lnTo>
                  <a:pt x="140172" y="229872"/>
                </a:lnTo>
                <a:lnTo>
                  <a:pt x="135562" y="235251"/>
                </a:lnTo>
                <a:lnTo>
                  <a:pt x="133222" y="237797"/>
                </a:lnTo>
                <a:lnTo>
                  <a:pt x="130074" y="240287"/>
                </a:lnTo>
                <a:lnTo>
                  <a:pt x="126389" y="242741"/>
                </a:lnTo>
                <a:lnTo>
                  <a:pt x="122343" y="245172"/>
                </a:lnTo>
                <a:lnTo>
                  <a:pt x="118059" y="247585"/>
                </a:lnTo>
                <a:lnTo>
                  <a:pt x="109065" y="252384"/>
                </a:lnTo>
                <a:lnTo>
                  <a:pt x="104444" y="253981"/>
                </a:lnTo>
                <a:lnTo>
                  <a:pt x="99776" y="255045"/>
                </a:lnTo>
                <a:lnTo>
                  <a:pt x="95077" y="255755"/>
                </a:lnTo>
                <a:lnTo>
                  <a:pt x="90357" y="255435"/>
                </a:lnTo>
                <a:lnTo>
                  <a:pt x="85622" y="254427"/>
                </a:lnTo>
                <a:lnTo>
                  <a:pt x="80878" y="252962"/>
                </a:lnTo>
                <a:lnTo>
                  <a:pt x="76128" y="251191"/>
                </a:lnTo>
                <a:lnTo>
                  <a:pt x="71374" y="249217"/>
                </a:lnTo>
                <a:lnTo>
                  <a:pt x="66617" y="247107"/>
                </a:lnTo>
                <a:lnTo>
                  <a:pt x="62651" y="245701"/>
                </a:lnTo>
                <a:lnTo>
                  <a:pt x="59215" y="244763"/>
                </a:lnTo>
                <a:lnTo>
                  <a:pt x="56129" y="244138"/>
                </a:lnTo>
                <a:lnTo>
                  <a:pt x="54073" y="242927"/>
                </a:lnTo>
                <a:lnTo>
                  <a:pt x="52702" y="241327"/>
                </a:lnTo>
                <a:lnTo>
                  <a:pt x="51788" y="239466"/>
                </a:lnTo>
                <a:lnTo>
                  <a:pt x="50772" y="233165"/>
                </a:lnTo>
                <a:lnTo>
                  <a:pt x="50320" y="225866"/>
                </a:lnTo>
                <a:lnTo>
                  <a:pt x="50120" y="219977"/>
                </a:lnTo>
                <a:lnTo>
                  <a:pt x="50007" y="208406"/>
                </a:lnTo>
                <a:lnTo>
                  <a:pt x="50785" y="204025"/>
                </a:lnTo>
                <a:lnTo>
                  <a:pt x="52097" y="199517"/>
                </a:lnTo>
                <a:lnTo>
                  <a:pt x="53766" y="194924"/>
                </a:lnTo>
                <a:lnTo>
                  <a:pt x="53291" y="190274"/>
                </a:lnTo>
                <a:lnTo>
                  <a:pt x="51387" y="185587"/>
                </a:lnTo>
                <a:lnTo>
                  <a:pt x="48529" y="180875"/>
                </a:lnTo>
                <a:lnTo>
                  <a:pt x="48213" y="176939"/>
                </a:lnTo>
                <a:lnTo>
                  <a:pt x="49589" y="173522"/>
                </a:lnTo>
                <a:lnTo>
                  <a:pt x="52093" y="170450"/>
                </a:lnTo>
                <a:lnTo>
                  <a:pt x="55351" y="166815"/>
                </a:lnTo>
                <a:lnTo>
                  <a:pt x="63203" y="158542"/>
                </a:lnTo>
                <a:lnTo>
                  <a:pt x="76550" y="144960"/>
                </a:lnTo>
                <a:lnTo>
                  <a:pt x="80387" y="140296"/>
                </a:lnTo>
                <a:lnTo>
                  <a:pt x="83738" y="135599"/>
                </a:lnTo>
                <a:lnTo>
                  <a:pt x="86766" y="130881"/>
                </a:lnTo>
                <a:lnTo>
                  <a:pt x="90372" y="126941"/>
                </a:lnTo>
                <a:lnTo>
                  <a:pt x="94364" y="123521"/>
                </a:lnTo>
                <a:lnTo>
                  <a:pt x="98612" y="120448"/>
                </a:lnTo>
                <a:lnTo>
                  <a:pt x="103033" y="116811"/>
                </a:lnTo>
                <a:lnTo>
                  <a:pt x="107567" y="112799"/>
                </a:lnTo>
                <a:lnTo>
                  <a:pt x="112176" y="108537"/>
                </a:lnTo>
                <a:lnTo>
                  <a:pt x="116044" y="104108"/>
                </a:lnTo>
                <a:lnTo>
                  <a:pt x="119415" y="99568"/>
                </a:lnTo>
                <a:lnTo>
                  <a:pt x="122457" y="94954"/>
                </a:lnTo>
                <a:lnTo>
                  <a:pt x="126072" y="91084"/>
                </a:lnTo>
                <a:lnTo>
                  <a:pt x="130070" y="87710"/>
                </a:lnTo>
                <a:lnTo>
                  <a:pt x="134323" y="84667"/>
                </a:lnTo>
                <a:lnTo>
                  <a:pt x="137952" y="81051"/>
                </a:lnTo>
                <a:lnTo>
                  <a:pt x="141165" y="77053"/>
                </a:lnTo>
                <a:lnTo>
                  <a:pt x="144100" y="72800"/>
                </a:lnTo>
                <a:lnTo>
                  <a:pt x="146852" y="68377"/>
                </a:lnTo>
                <a:lnTo>
                  <a:pt x="149479" y="63841"/>
                </a:lnTo>
                <a:lnTo>
                  <a:pt x="152024" y="59229"/>
                </a:lnTo>
                <a:lnTo>
                  <a:pt x="154853" y="51989"/>
                </a:lnTo>
                <a:lnTo>
                  <a:pt x="156110" y="45331"/>
                </a:lnTo>
                <a:lnTo>
                  <a:pt x="156445" y="41333"/>
                </a:lnTo>
                <a:lnTo>
                  <a:pt x="156817" y="33452"/>
                </a:lnTo>
                <a:lnTo>
                  <a:pt x="156983" y="27303"/>
                </a:lnTo>
                <a:lnTo>
                  <a:pt x="157076" y="19379"/>
                </a:lnTo>
                <a:lnTo>
                  <a:pt x="156295" y="16888"/>
                </a:lnTo>
                <a:lnTo>
                  <a:pt x="153312" y="12004"/>
                </a:lnTo>
                <a:lnTo>
                  <a:pt x="149339" y="7187"/>
                </a:lnTo>
                <a:lnTo>
                  <a:pt x="147169" y="4791"/>
                </a:lnTo>
                <a:lnTo>
                  <a:pt x="144928" y="3194"/>
                </a:lnTo>
                <a:lnTo>
                  <a:pt x="140322" y="1420"/>
                </a:lnTo>
                <a:lnTo>
                  <a:pt x="137189" y="946"/>
                </a:lnTo>
                <a:lnTo>
                  <a:pt x="133512" y="631"/>
                </a:lnTo>
                <a:lnTo>
                  <a:pt x="123790" y="125"/>
                </a:lnTo>
                <a:lnTo>
                  <a:pt x="120344" y="55"/>
                </a:lnTo>
                <a:lnTo>
                  <a:pt x="1142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73"/>
          <p:cNvSpPr/>
          <p:nvPr/>
        </p:nvSpPr>
        <p:spPr>
          <a:xfrm>
            <a:off x="5993900" y="3043238"/>
            <a:ext cx="535488" cy="57150"/>
          </a:xfrm>
          <a:custGeom>
            <a:avLst/>
            <a:gdLst/>
            <a:ahLst/>
            <a:cxnLst/>
            <a:rect l="0" t="0" r="0" b="0"/>
            <a:pathLst>
              <a:path w="535488" h="57150">
                <a:moveTo>
                  <a:pt x="6850" y="57149"/>
                </a:moveTo>
                <a:lnTo>
                  <a:pt x="6850" y="53357"/>
                </a:lnTo>
                <a:lnTo>
                  <a:pt x="6056" y="52239"/>
                </a:lnTo>
                <a:lnTo>
                  <a:pt x="4733" y="51495"/>
                </a:lnTo>
                <a:lnTo>
                  <a:pt x="699" y="50299"/>
                </a:lnTo>
                <a:lnTo>
                  <a:pt x="368" y="49408"/>
                </a:lnTo>
                <a:lnTo>
                  <a:pt x="147" y="48019"/>
                </a:lnTo>
                <a:lnTo>
                  <a:pt x="0" y="46300"/>
                </a:lnTo>
                <a:lnTo>
                  <a:pt x="696" y="45154"/>
                </a:lnTo>
                <a:lnTo>
                  <a:pt x="1953" y="44390"/>
                </a:lnTo>
                <a:lnTo>
                  <a:pt x="3585" y="43880"/>
                </a:lnTo>
                <a:lnTo>
                  <a:pt x="5467" y="42747"/>
                </a:lnTo>
                <a:lnTo>
                  <a:pt x="7516" y="41198"/>
                </a:lnTo>
                <a:lnTo>
                  <a:pt x="9675" y="39371"/>
                </a:lnTo>
                <a:lnTo>
                  <a:pt x="12702" y="37360"/>
                </a:lnTo>
                <a:lnTo>
                  <a:pt x="16307" y="35225"/>
                </a:lnTo>
                <a:lnTo>
                  <a:pt x="20299" y="33008"/>
                </a:lnTo>
                <a:lnTo>
                  <a:pt x="24547" y="31530"/>
                </a:lnTo>
                <a:lnTo>
                  <a:pt x="33500" y="29888"/>
                </a:lnTo>
                <a:lnTo>
                  <a:pt x="47466" y="28963"/>
                </a:lnTo>
                <a:lnTo>
                  <a:pt x="52977" y="28040"/>
                </a:lnTo>
                <a:lnTo>
                  <a:pt x="59033" y="26631"/>
                </a:lnTo>
                <a:lnTo>
                  <a:pt x="65451" y="24897"/>
                </a:lnTo>
                <a:lnTo>
                  <a:pt x="72111" y="23741"/>
                </a:lnTo>
                <a:lnTo>
                  <a:pt x="85861" y="22458"/>
                </a:lnTo>
                <a:lnTo>
                  <a:pt x="93655" y="21321"/>
                </a:lnTo>
                <a:lnTo>
                  <a:pt x="102026" y="19770"/>
                </a:lnTo>
                <a:lnTo>
                  <a:pt x="110782" y="17942"/>
                </a:lnTo>
                <a:lnTo>
                  <a:pt x="119794" y="16724"/>
                </a:lnTo>
                <a:lnTo>
                  <a:pt x="128977" y="15911"/>
                </a:lnTo>
                <a:lnTo>
                  <a:pt x="138274" y="15370"/>
                </a:lnTo>
                <a:lnTo>
                  <a:pt x="148441" y="14215"/>
                </a:lnTo>
                <a:lnTo>
                  <a:pt x="159187" y="12651"/>
                </a:lnTo>
                <a:lnTo>
                  <a:pt x="170321" y="10815"/>
                </a:lnTo>
                <a:lnTo>
                  <a:pt x="181711" y="9591"/>
                </a:lnTo>
                <a:lnTo>
                  <a:pt x="193274" y="8775"/>
                </a:lnTo>
                <a:lnTo>
                  <a:pt x="204951" y="8231"/>
                </a:lnTo>
                <a:lnTo>
                  <a:pt x="228509" y="7626"/>
                </a:lnTo>
                <a:lnTo>
                  <a:pt x="240348" y="7465"/>
                </a:lnTo>
                <a:lnTo>
                  <a:pt x="252209" y="6564"/>
                </a:lnTo>
                <a:lnTo>
                  <a:pt x="264085" y="5170"/>
                </a:lnTo>
                <a:lnTo>
                  <a:pt x="275971" y="3446"/>
                </a:lnTo>
                <a:lnTo>
                  <a:pt x="287864" y="2297"/>
                </a:lnTo>
                <a:lnTo>
                  <a:pt x="299761" y="1531"/>
                </a:lnTo>
                <a:lnTo>
                  <a:pt x="322770" y="680"/>
                </a:lnTo>
                <a:lnTo>
                  <a:pt x="354367" y="201"/>
                </a:lnTo>
                <a:lnTo>
                  <a:pt x="478184" y="0"/>
                </a:lnTo>
                <a:lnTo>
                  <a:pt x="484585" y="793"/>
                </a:lnTo>
                <a:lnTo>
                  <a:pt x="490440" y="2116"/>
                </a:lnTo>
                <a:lnTo>
                  <a:pt x="495930" y="3791"/>
                </a:lnTo>
                <a:lnTo>
                  <a:pt x="501178" y="4909"/>
                </a:lnTo>
                <a:lnTo>
                  <a:pt x="515356" y="6481"/>
                </a:lnTo>
                <a:lnTo>
                  <a:pt x="532008" y="7085"/>
                </a:lnTo>
                <a:lnTo>
                  <a:pt x="53548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74"/>
          <p:cNvSpPr/>
          <p:nvPr/>
        </p:nvSpPr>
        <p:spPr>
          <a:xfrm>
            <a:off x="6022181" y="3207543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6151" y="14288"/>
                </a:lnTo>
                <a:lnTo>
                  <a:pt x="7275" y="13494"/>
                </a:lnTo>
                <a:lnTo>
                  <a:pt x="8819" y="12171"/>
                </a:lnTo>
                <a:lnTo>
                  <a:pt x="10642" y="10496"/>
                </a:lnTo>
                <a:lnTo>
                  <a:pt x="13444" y="9378"/>
                </a:lnTo>
                <a:lnTo>
                  <a:pt x="16900" y="8633"/>
                </a:lnTo>
                <a:lnTo>
                  <a:pt x="20792" y="8137"/>
                </a:lnTo>
                <a:lnTo>
                  <a:pt x="24180" y="7806"/>
                </a:lnTo>
                <a:lnTo>
                  <a:pt x="27232" y="7585"/>
                </a:lnTo>
                <a:lnTo>
                  <a:pt x="30061" y="7438"/>
                </a:lnTo>
                <a:lnTo>
                  <a:pt x="37437" y="7275"/>
                </a:lnTo>
                <a:lnTo>
                  <a:pt x="102131" y="7145"/>
                </a:lnTo>
                <a:lnTo>
                  <a:pt x="107775" y="6351"/>
                </a:lnTo>
                <a:lnTo>
                  <a:pt x="113125" y="5027"/>
                </a:lnTo>
                <a:lnTo>
                  <a:pt x="118279" y="3352"/>
                </a:lnTo>
                <a:lnTo>
                  <a:pt x="123303" y="2235"/>
                </a:lnTo>
                <a:lnTo>
                  <a:pt x="128239" y="1490"/>
                </a:lnTo>
                <a:lnTo>
                  <a:pt x="133118" y="993"/>
                </a:lnTo>
                <a:lnTo>
                  <a:pt x="137164" y="662"/>
                </a:lnTo>
                <a:lnTo>
                  <a:pt x="140655" y="442"/>
                </a:lnTo>
                <a:lnTo>
                  <a:pt x="146650" y="196"/>
                </a:lnTo>
                <a:lnTo>
                  <a:pt x="157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75"/>
          <p:cNvSpPr/>
          <p:nvPr/>
        </p:nvSpPr>
        <p:spPr>
          <a:xfrm>
            <a:off x="6257932" y="3100387"/>
            <a:ext cx="107150" cy="64207"/>
          </a:xfrm>
          <a:custGeom>
            <a:avLst/>
            <a:gdLst/>
            <a:ahLst/>
            <a:cxnLst/>
            <a:rect l="0" t="0" r="0" b="0"/>
            <a:pathLst>
              <a:path w="107150" h="64207">
                <a:moveTo>
                  <a:pt x="7136" y="0"/>
                </a:moveTo>
                <a:lnTo>
                  <a:pt x="7136" y="30268"/>
                </a:lnTo>
                <a:lnTo>
                  <a:pt x="6343" y="32879"/>
                </a:lnTo>
                <a:lnTo>
                  <a:pt x="5020" y="35413"/>
                </a:lnTo>
                <a:lnTo>
                  <a:pt x="3344" y="37896"/>
                </a:lnTo>
                <a:lnTo>
                  <a:pt x="2226" y="40345"/>
                </a:lnTo>
                <a:lnTo>
                  <a:pt x="1482" y="42772"/>
                </a:lnTo>
                <a:lnTo>
                  <a:pt x="18" y="49881"/>
                </a:lnTo>
                <a:lnTo>
                  <a:pt x="0" y="53761"/>
                </a:lnTo>
                <a:lnTo>
                  <a:pt x="791" y="54891"/>
                </a:lnTo>
                <a:lnTo>
                  <a:pt x="2113" y="55644"/>
                </a:lnTo>
                <a:lnTo>
                  <a:pt x="6144" y="56853"/>
                </a:lnTo>
                <a:lnTo>
                  <a:pt x="8812" y="57018"/>
                </a:lnTo>
                <a:lnTo>
                  <a:pt x="10635" y="57062"/>
                </a:lnTo>
                <a:lnTo>
                  <a:pt x="12644" y="57885"/>
                </a:lnTo>
                <a:lnTo>
                  <a:pt x="14776" y="59228"/>
                </a:lnTo>
                <a:lnTo>
                  <a:pt x="16993" y="60916"/>
                </a:lnTo>
                <a:lnTo>
                  <a:pt x="20057" y="62042"/>
                </a:lnTo>
                <a:lnTo>
                  <a:pt x="23688" y="62793"/>
                </a:lnTo>
                <a:lnTo>
                  <a:pt x="27695" y="63293"/>
                </a:lnTo>
                <a:lnTo>
                  <a:pt x="31162" y="63627"/>
                </a:lnTo>
                <a:lnTo>
                  <a:pt x="34266" y="63849"/>
                </a:lnTo>
                <a:lnTo>
                  <a:pt x="37128" y="63997"/>
                </a:lnTo>
                <a:lnTo>
                  <a:pt x="44543" y="64162"/>
                </a:lnTo>
                <a:lnTo>
                  <a:pt x="48743" y="64206"/>
                </a:lnTo>
                <a:lnTo>
                  <a:pt x="52337" y="63441"/>
                </a:lnTo>
                <a:lnTo>
                  <a:pt x="55526" y="62138"/>
                </a:lnTo>
                <a:lnTo>
                  <a:pt x="58446" y="60475"/>
                </a:lnTo>
                <a:lnTo>
                  <a:pt x="61980" y="59367"/>
                </a:lnTo>
                <a:lnTo>
                  <a:pt x="65924" y="58628"/>
                </a:lnTo>
                <a:lnTo>
                  <a:pt x="70141" y="58135"/>
                </a:lnTo>
                <a:lnTo>
                  <a:pt x="74539" y="57807"/>
                </a:lnTo>
                <a:lnTo>
                  <a:pt x="79059" y="57588"/>
                </a:lnTo>
                <a:lnTo>
                  <a:pt x="90888" y="57280"/>
                </a:lnTo>
                <a:lnTo>
                  <a:pt x="107149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76"/>
          <p:cNvSpPr/>
          <p:nvPr/>
        </p:nvSpPr>
        <p:spPr>
          <a:xfrm>
            <a:off x="6372225" y="3093243"/>
            <a:ext cx="7144" cy="242889"/>
          </a:xfrm>
          <a:custGeom>
            <a:avLst/>
            <a:gdLst/>
            <a:ahLst/>
            <a:cxnLst/>
            <a:rect l="0" t="0" r="0" b="0"/>
            <a:pathLst>
              <a:path w="7144" h="242889">
                <a:moveTo>
                  <a:pt x="7143" y="0"/>
                </a:moveTo>
                <a:lnTo>
                  <a:pt x="7" y="0"/>
                </a:lnTo>
                <a:lnTo>
                  <a:pt x="0" y="27435"/>
                </a:lnTo>
                <a:lnTo>
                  <a:pt x="794" y="31784"/>
                </a:lnTo>
                <a:lnTo>
                  <a:pt x="2116" y="36271"/>
                </a:lnTo>
                <a:lnTo>
                  <a:pt x="3792" y="40849"/>
                </a:lnTo>
                <a:lnTo>
                  <a:pt x="4909" y="46283"/>
                </a:lnTo>
                <a:lnTo>
                  <a:pt x="5654" y="52287"/>
                </a:lnTo>
                <a:lnTo>
                  <a:pt x="6150" y="58671"/>
                </a:lnTo>
                <a:lnTo>
                  <a:pt x="6481" y="65307"/>
                </a:lnTo>
                <a:lnTo>
                  <a:pt x="6849" y="79032"/>
                </a:lnTo>
                <a:lnTo>
                  <a:pt x="7143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77"/>
          <p:cNvSpPr/>
          <p:nvPr/>
        </p:nvSpPr>
        <p:spPr>
          <a:xfrm>
            <a:off x="7186612" y="3043237"/>
            <a:ext cx="321470" cy="14289"/>
          </a:xfrm>
          <a:custGeom>
            <a:avLst/>
            <a:gdLst/>
            <a:ahLst/>
            <a:cxnLst/>
            <a:rect l="0" t="0" r="0" b="0"/>
            <a:pathLst>
              <a:path w="321470" h="14289">
                <a:moveTo>
                  <a:pt x="0" y="14288"/>
                </a:moveTo>
                <a:lnTo>
                  <a:pt x="3793" y="14288"/>
                </a:lnTo>
                <a:lnTo>
                  <a:pt x="5704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978" y="9378"/>
                </a:lnTo>
                <a:lnTo>
                  <a:pt x="16590" y="8633"/>
                </a:lnTo>
                <a:lnTo>
                  <a:pt x="20585" y="8137"/>
                </a:lnTo>
                <a:lnTo>
                  <a:pt x="24836" y="7806"/>
                </a:lnTo>
                <a:lnTo>
                  <a:pt x="33793" y="7438"/>
                </a:lnTo>
                <a:lnTo>
                  <a:pt x="47760" y="7231"/>
                </a:lnTo>
                <a:lnTo>
                  <a:pt x="160672" y="7144"/>
                </a:lnTo>
                <a:lnTo>
                  <a:pt x="169821" y="6350"/>
                </a:lnTo>
                <a:lnTo>
                  <a:pt x="179095" y="5027"/>
                </a:lnTo>
                <a:lnTo>
                  <a:pt x="188453" y="3352"/>
                </a:lnTo>
                <a:lnTo>
                  <a:pt x="197073" y="2234"/>
                </a:lnTo>
                <a:lnTo>
                  <a:pt x="205201" y="1490"/>
                </a:lnTo>
                <a:lnTo>
                  <a:pt x="213000" y="993"/>
                </a:lnTo>
                <a:lnTo>
                  <a:pt x="228016" y="441"/>
                </a:lnTo>
                <a:lnTo>
                  <a:pt x="257060" y="87"/>
                </a:lnTo>
                <a:lnTo>
                  <a:pt x="3214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78"/>
          <p:cNvSpPr/>
          <p:nvPr/>
        </p:nvSpPr>
        <p:spPr>
          <a:xfrm>
            <a:off x="7115175" y="3214687"/>
            <a:ext cx="150019" cy="21432"/>
          </a:xfrm>
          <a:custGeom>
            <a:avLst/>
            <a:gdLst/>
            <a:ahLst/>
            <a:cxnLst/>
            <a:rect l="0" t="0" r="0" b="0"/>
            <a:pathLst>
              <a:path w="150019" h="21432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0" y="2117"/>
                </a:lnTo>
                <a:lnTo>
                  <a:pt x="9942" y="3792"/>
                </a:lnTo>
                <a:lnTo>
                  <a:pt x="12185" y="4910"/>
                </a:lnTo>
                <a:lnTo>
                  <a:pt x="14473" y="5654"/>
                </a:lnTo>
                <a:lnTo>
                  <a:pt x="16792" y="6151"/>
                </a:lnTo>
                <a:lnTo>
                  <a:pt x="19132" y="6482"/>
                </a:lnTo>
                <a:lnTo>
                  <a:pt x="21486" y="6702"/>
                </a:lnTo>
                <a:lnTo>
                  <a:pt x="23849" y="6850"/>
                </a:lnTo>
                <a:lnTo>
                  <a:pt x="30708" y="7013"/>
                </a:lnTo>
                <a:lnTo>
                  <a:pt x="34759" y="7057"/>
                </a:lnTo>
                <a:lnTo>
                  <a:pt x="38254" y="7879"/>
                </a:lnTo>
                <a:lnTo>
                  <a:pt x="41378" y="9222"/>
                </a:lnTo>
                <a:lnTo>
                  <a:pt x="44254" y="10910"/>
                </a:lnTo>
                <a:lnTo>
                  <a:pt x="47759" y="12036"/>
                </a:lnTo>
                <a:lnTo>
                  <a:pt x="51682" y="12786"/>
                </a:lnTo>
                <a:lnTo>
                  <a:pt x="55886" y="13287"/>
                </a:lnTo>
                <a:lnTo>
                  <a:pt x="60276" y="13620"/>
                </a:lnTo>
                <a:lnTo>
                  <a:pt x="64790" y="13843"/>
                </a:lnTo>
                <a:lnTo>
                  <a:pt x="74039" y="14090"/>
                </a:lnTo>
                <a:lnTo>
                  <a:pt x="126209" y="14285"/>
                </a:lnTo>
                <a:lnTo>
                  <a:pt x="129383" y="15080"/>
                </a:lnTo>
                <a:lnTo>
                  <a:pt x="131498" y="16403"/>
                </a:lnTo>
                <a:lnTo>
                  <a:pt x="132909" y="18079"/>
                </a:lnTo>
                <a:lnTo>
                  <a:pt x="135437" y="19197"/>
                </a:lnTo>
                <a:lnTo>
                  <a:pt x="138710" y="19942"/>
                </a:lnTo>
                <a:lnTo>
                  <a:pt x="150018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79"/>
          <p:cNvSpPr/>
          <p:nvPr/>
        </p:nvSpPr>
        <p:spPr>
          <a:xfrm>
            <a:off x="7386724" y="3093537"/>
            <a:ext cx="149933" cy="68112"/>
          </a:xfrm>
          <a:custGeom>
            <a:avLst/>
            <a:gdLst/>
            <a:ahLst/>
            <a:cxnLst/>
            <a:rect l="0" t="0" r="0" b="0"/>
            <a:pathLst>
              <a:path w="149933" h="68112">
                <a:moveTo>
                  <a:pt x="7057" y="6850"/>
                </a:moveTo>
                <a:lnTo>
                  <a:pt x="7057" y="0"/>
                </a:lnTo>
                <a:lnTo>
                  <a:pt x="7057" y="37817"/>
                </a:lnTo>
                <a:lnTo>
                  <a:pt x="6263" y="40194"/>
                </a:lnTo>
                <a:lnTo>
                  <a:pt x="4941" y="42573"/>
                </a:lnTo>
                <a:lnTo>
                  <a:pt x="906" y="48303"/>
                </a:lnTo>
                <a:lnTo>
                  <a:pt x="575" y="49566"/>
                </a:lnTo>
                <a:lnTo>
                  <a:pt x="354" y="51203"/>
                </a:lnTo>
                <a:lnTo>
                  <a:pt x="0" y="55740"/>
                </a:lnTo>
                <a:lnTo>
                  <a:pt x="765" y="56112"/>
                </a:lnTo>
                <a:lnTo>
                  <a:pt x="3731" y="56525"/>
                </a:lnTo>
                <a:lnTo>
                  <a:pt x="4840" y="57429"/>
                </a:lnTo>
                <a:lnTo>
                  <a:pt x="5579" y="58826"/>
                </a:lnTo>
                <a:lnTo>
                  <a:pt x="6072" y="60551"/>
                </a:lnTo>
                <a:lnTo>
                  <a:pt x="7194" y="61701"/>
                </a:lnTo>
                <a:lnTo>
                  <a:pt x="8736" y="62467"/>
                </a:lnTo>
                <a:lnTo>
                  <a:pt x="12566" y="63319"/>
                </a:lnTo>
                <a:lnTo>
                  <a:pt x="16914" y="63697"/>
                </a:lnTo>
                <a:lnTo>
                  <a:pt x="21492" y="63866"/>
                </a:lnTo>
                <a:lnTo>
                  <a:pt x="30899" y="63973"/>
                </a:lnTo>
                <a:lnTo>
                  <a:pt x="33271" y="64776"/>
                </a:lnTo>
                <a:lnTo>
                  <a:pt x="35645" y="66105"/>
                </a:lnTo>
                <a:lnTo>
                  <a:pt x="38022" y="67785"/>
                </a:lnTo>
                <a:lnTo>
                  <a:pt x="40400" y="68111"/>
                </a:lnTo>
                <a:lnTo>
                  <a:pt x="42780" y="67534"/>
                </a:lnTo>
                <a:lnTo>
                  <a:pt x="45160" y="66356"/>
                </a:lnTo>
                <a:lnTo>
                  <a:pt x="48334" y="65571"/>
                </a:lnTo>
                <a:lnTo>
                  <a:pt x="52038" y="65047"/>
                </a:lnTo>
                <a:lnTo>
                  <a:pt x="56093" y="64698"/>
                </a:lnTo>
                <a:lnTo>
                  <a:pt x="60385" y="64465"/>
                </a:lnTo>
                <a:lnTo>
                  <a:pt x="69388" y="64207"/>
                </a:lnTo>
                <a:lnTo>
                  <a:pt x="108051" y="64005"/>
                </a:lnTo>
                <a:lnTo>
                  <a:pt x="119972" y="64002"/>
                </a:lnTo>
                <a:lnTo>
                  <a:pt x="123609" y="63207"/>
                </a:lnTo>
                <a:lnTo>
                  <a:pt x="126827" y="61884"/>
                </a:lnTo>
                <a:lnTo>
                  <a:pt x="129766" y="60208"/>
                </a:lnTo>
                <a:lnTo>
                  <a:pt x="132519" y="59091"/>
                </a:lnTo>
                <a:lnTo>
                  <a:pt x="135149" y="58346"/>
                </a:lnTo>
                <a:lnTo>
                  <a:pt x="137695" y="57850"/>
                </a:lnTo>
                <a:lnTo>
                  <a:pt x="140187" y="57518"/>
                </a:lnTo>
                <a:lnTo>
                  <a:pt x="142641" y="57298"/>
                </a:lnTo>
                <a:lnTo>
                  <a:pt x="149932" y="568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80"/>
          <p:cNvSpPr/>
          <p:nvPr/>
        </p:nvSpPr>
        <p:spPr>
          <a:xfrm>
            <a:off x="7465218" y="3093243"/>
            <a:ext cx="50008" cy="242889"/>
          </a:xfrm>
          <a:custGeom>
            <a:avLst/>
            <a:gdLst/>
            <a:ahLst/>
            <a:cxnLst/>
            <a:rect l="0" t="0" r="0" b="0"/>
            <a:pathLst>
              <a:path w="50008" h="242889">
                <a:moveTo>
                  <a:pt x="50007" y="0"/>
                </a:moveTo>
                <a:lnTo>
                  <a:pt x="28671" y="0"/>
                </a:lnTo>
                <a:lnTo>
                  <a:pt x="26502" y="2117"/>
                </a:lnTo>
                <a:lnTo>
                  <a:pt x="24811" y="3793"/>
                </a:lnTo>
                <a:lnTo>
                  <a:pt x="23685" y="5704"/>
                </a:lnTo>
                <a:lnTo>
                  <a:pt x="22434" y="9943"/>
                </a:lnTo>
                <a:lnTo>
                  <a:pt x="21877" y="16590"/>
                </a:lnTo>
                <a:lnTo>
                  <a:pt x="21629" y="24836"/>
                </a:lnTo>
                <a:lnTo>
                  <a:pt x="21443" y="57210"/>
                </a:lnTo>
                <a:lnTo>
                  <a:pt x="21432" y="129705"/>
                </a:lnTo>
                <a:lnTo>
                  <a:pt x="20638" y="136476"/>
                </a:lnTo>
                <a:lnTo>
                  <a:pt x="19315" y="143372"/>
                </a:lnTo>
                <a:lnTo>
                  <a:pt x="17639" y="150350"/>
                </a:lnTo>
                <a:lnTo>
                  <a:pt x="16522" y="157383"/>
                </a:lnTo>
                <a:lnTo>
                  <a:pt x="15778" y="164454"/>
                </a:lnTo>
                <a:lnTo>
                  <a:pt x="15281" y="171548"/>
                </a:lnTo>
                <a:lnTo>
                  <a:pt x="14156" y="177866"/>
                </a:lnTo>
                <a:lnTo>
                  <a:pt x="12613" y="183665"/>
                </a:lnTo>
                <a:lnTo>
                  <a:pt x="10790" y="189118"/>
                </a:lnTo>
                <a:lnTo>
                  <a:pt x="9574" y="194341"/>
                </a:lnTo>
                <a:lnTo>
                  <a:pt x="8764" y="199411"/>
                </a:lnTo>
                <a:lnTo>
                  <a:pt x="8225" y="204378"/>
                </a:lnTo>
                <a:lnTo>
                  <a:pt x="7864" y="209277"/>
                </a:lnTo>
                <a:lnTo>
                  <a:pt x="7625" y="214131"/>
                </a:lnTo>
                <a:lnTo>
                  <a:pt x="7464" y="218954"/>
                </a:lnTo>
                <a:lnTo>
                  <a:pt x="6563" y="222963"/>
                </a:lnTo>
                <a:lnTo>
                  <a:pt x="5170" y="226430"/>
                </a:lnTo>
                <a:lnTo>
                  <a:pt x="3447" y="229534"/>
                </a:lnTo>
                <a:lnTo>
                  <a:pt x="2298" y="232398"/>
                </a:lnTo>
                <a:lnTo>
                  <a:pt x="1021" y="237697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" name="Group 242"/>
          <p:cNvGrpSpPr/>
          <p:nvPr/>
        </p:nvGrpSpPr>
        <p:grpSpPr>
          <a:xfrm>
            <a:off x="6150768" y="3521877"/>
            <a:ext cx="1042870" cy="549737"/>
            <a:chOff x="6150768" y="3521877"/>
            <a:chExt cx="1042870" cy="549737"/>
          </a:xfrm>
        </p:grpSpPr>
        <p:sp>
          <p:nvSpPr>
            <p:cNvPr id="237" name="SMARTPenAnnotation81"/>
            <p:cNvSpPr/>
            <p:nvPr/>
          </p:nvSpPr>
          <p:spPr>
            <a:xfrm>
              <a:off x="6343650" y="3750468"/>
              <a:ext cx="214313" cy="171451"/>
            </a:xfrm>
            <a:custGeom>
              <a:avLst/>
              <a:gdLst/>
              <a:ahLst/>
              <a:cxnLst/>
              <a:rect l="0" t="0" r="0" b="0"/>
              <a:pathLst>
                <a:path w="214313" h="171451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12356" y="5655"/>
                  </a:lnTo>
                  <a:lnTo>
                    <a:pt x="13000" y="6151"/>
                  </a:lnTo>
                  <a:lnTo>
                    <a:pt x="17948" y="8819"/>
                  </a:lnTo>
                  <a:lnTo>
                    <a:pt x="34060" y="17000"/>
                  </a:lnTo>
                  <a:lnTo>
                    <a:pt x="37788" y="19271"/>
                  </a:lnTo>
                  <a:lnTo>
                    <a:pt x="44047" y="23911"/>
                  </a:lnTo>
                  <a:lnTo>
                    <a:pt x="47620" y="26259"/>
                  </a:lnTo>
                  <a:lnTo>
                    <a:pt x="51591" y="28619"/>
                  </a:lnTo>
                  <a:lnTo>
                    <a:pt x="55825" y="30986"/>
                  </a:lnTo>
                  <a:lnTo>
                    <a:pt x="61029" y="34151"/>
                  </a:lnTo>
                  <a:lnTo>
                    <a:pt x="73161" y="41901"/>
                  </a:lnTo>
                  <a:lnTo>
                    <a:pt x="78142" y="45397"/>
                  </a:lnTo>
                  <a:lnTo>
                    <a:pt x="82258" y="48521"/>
                  </a:lnTo>
                  <a:lnTo>
                    <a:pt x="85795" y="51398"/>
                  </a:lnTo>
                  <a:lnTo>
                    <a:pt x="89740" y="54109"/>
                  </a:lnTo>
                  <a:lnTo>
                    <a:pt x="93958" y="56710"/>
                  </a:lnTo>
                  <a:lnTo>
                    <a:pt x="98357" y="59238"/>
                  </a:lnTo>
                  <a:lnTo>
                    <a:pt x="102878" y="62511"/>
                  </a:lnTo>
                  <a:lnTo>
                    <a:pt x="107479" y="66280"/>
                  </a:lnTo>
                  <a:lnTo>
                    <a:pt x="116030" y="73908"/>
                  </a:lnTo>
                  <a:lnTo>
                    <a:pt x="122477" y="79944"/>
                  </a:lnTo>
                  <a:lnTo>
                    <a:pt x="151806" y="108963"/>
                  </a:lnTo>
                  <a:lnTo>
                    <a:pt x="166296" y="123436"/>
                  </a:lnTo>
                  <a:lnTo>
                    <a:pt x="168807" y="126741"/>
                  </a:lnTo>
                  <a:lnTo>
                    <a:pt x="171276" y="130531"/>
                  </a:lnTo>
                  <a:lnTo>
                    <a:pt x="173714" y="134646"/>
                  </a:lnTo>
                  <a:lnTo>
                    <a:pt x="176134" y="138183"/>
                  </a:lnTo>
                  <a:lnTo>
                    <a:pt x="178542" y="141334"/>
                  </a:lnTo>
                  <a:lnTo>
                    <a:pt x="180940" y="144229"/>
                  </a:lnTo>
                  <a:lnTo>
                    <a:pt x="185721" y="149562"/>
                  </a:lnTo>
                  <a:lnTo>
                    <a:pt x="190493" y="154578"/>
                  </a:lnTo>
                  <a:lnTo>
                    <a:pt x="203399" y="167673"/>
                  </a:lnTo>
                  <a:lnTo>
                    <a:pt x="205449" y="168932"/>
                  </a:lnTo>
                  <a:lnTo>
                    <a:pt x="211333" y="170704"/>
                  </a:lnTo>
                  <a:lnTo>
                    <a:pt x="214312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SMARTPenAnnotation82"/>
            <p:cNvSpPr/>
            <p:nvPr/>
          </p:nvSpPr>
          <p:spPr>
            <a:xfrm>
              <a:off x="6357937" y="3721893"/>
              <a:ext cx="150020" cy="221458"/>
            </a:xfrm>
            <a:custGeom>
              <a:avLst/>
              <a:gdLst/>
              <a:ahLst/>
              <a:cxnLst/>
              <a:rect l="0" t="0" r="0" b="0"/>
              <a:pathLst>
                <a:path w="150020" h="221458">
                  <a:moveTo>
                    <a:pt x="150019" y="0"/>
                  </a:moveTo>
                  <a:lnTo>
                    <a:pt x="143868" y="0"/>
                  </a:lnTo>
                  <a:lnTo>
                    <a:pt x="143537" y="794"/>
                  </a:lnTo>
                  <a:lnTo>
                    <a:pt x="143169" y="3793"/>
                  </a:lnTo>
                  <a:lnTo>
                    <a:pt x="142278" y="4910"/>
                  </a:lnTo>
                  <a:lnTo>
                    <a:pt x="140889" y="5655"/>
                  </a:lnTo>
                  <a:lnTo>
                    <a:pt x="139170" y="6151"/>
                  </a:lnTo>
                  <a:lnTo>
                    <a:pt x="138024" y="8070"/>
                  </a:lnTo>
                  <a:lnTo>
                    <a:pt x="136750" y="14435"/>
                  </a:lnTo>
                  <a:lnTo>
                    <a:pt x="134067" y="20438"/>
                  </a:lnTo>
                  <a:lnTo>
                    <a:pt x="130229" y="26546"/>
                  </a:lnTo>
                  <a:lnTo>
                    <a:pt x="128095" y="30398"/>
                  </a:lnTo>
                  <a:lnTo>
                    <a:pt x="123606" y="38910"/>
                  </a:lnTo>
                  <a:lnTo>
                    <a:pt x="118965" y="47985"/>
                  </a:lnTo>
                  <a:lnTo>
                    <a:pt x="115822" y="53421"/>
                  </a:lnTo>
                  <a:lnTo>
                    <a:pt x="112140" y="59427"/>
                  </a:lnTo>
                  <a:lnTo>
                    <a:pt x="108098" y="65812"/>
                  </a:lnTo>
                  <a:lnTo>
                    <a:pt x="104609" y="71656"/>
                  </a:lnTo>
                  <a:lnTo>
                    <a:pt x="101489" y="77140"/>
                  </a:lnTo>
                  <a:lnTo>
                    <a:pt x="98616" y="82383"/>
                  </a:lnTo>
                  <a:lnTo>
                    <a:pt x="95112" y="87465"/>
                  </a:lnTo>
                  <a:lnTo>
                    <a:pt x="91190" y="92442"/>
                  </a:lnTo>
                  <a:lnTo>
                    <a:pt x="86987" y="97347"/>
                  </a:lnTo>
                  <a:lnTo>
                    <a:pt x="83391" y="102998"/>
                  </a:lnTo>
                  <a:lnTo>
                    <a:pt x="80201" y="109146"/>
                  </a:lnTo>
                  <a:lnTo>
                    <a:pt x="77280" y="115627"/>
                  </a:lnTo>
                  <a:lnTo>
                    <a:pt x="73745" y="121535"/>
                  </a:lnTo>
                  <a:lnTo>
                    <a:pt x="69801" y="127061"/>
                  </a:lnTo>
                  <a:lnTo>
                    <a:pt x="65584" y="132332"/>
                  </a:lnTo>
                  <a:lnTo>
                    <a:pt x="61185" y="137434"/>
                  </a:lnTo>
                  <a:lnTo>
                    <a:pt x="56665" y="142423"/>
                  </a:lnTo>
                  <a:lnTo>
                    <a:pt x="52064" y="147336"/>
                  </a:lnTo>
                  <a:lnTo>
                    <a:pt x="48203" y="152199"/>
                  </a:lnTo>
                  <a:lnTo>
                    <a:pt x="44836" y="157029"/>
                  </a:lnTo>
                  <a:lnTo>
                    <a:pt x="41797" y="161836"/>
                  </a:lnTo>
                  <a:lnTo>
                    <a:pt x="38977" y="166628"/>
                  </a:lnTo>
                  <a:lnTo>
                    <a:pt x="36304" y="171411"/>
                  </a:lnTo>
                  <a:lnTo>
                    <a:pt x="33727" y="176186"/>
                  </a:lnTo>
                  <a:lnTo>
                    <a:pt x="31216" y="180164"/>
                  </a:lnTo>
                  <a:lnTo>
                    <a:pt x="28749" y="183610"/>
                  </a:lnTo>
                  <a:lnTo>
                    <a:pt x="26309" y="186700"/>
                  </a:lnTo>
                  <a:lnTo>
                    <a:pt x="23890" y="190348"/>
                  </a:lnTo>
                  <a:lnTo>
                    <a:pt x="21483" y="194367"/>
                  </a:lnTo>
                  <a:lnTo>
                    <a:pt x="19084" y="198635"/>
                  </a:lnTo>
                  <a:lnTo>
                    <a:pt x="16692" y="201479"/>
                  </a:lnTo>
                  <a:lnTo>
                    <a:pt x="14303" y="203376"/>
                  </a:lnTo>
                  <a:lnTo>
                    <a:pt x="11916" y="204640"/>
                  </a:lnTo>
                  <a:lnTo>
                    <a:pt x="9532" y="206277"/>
                  </a:lnTo>
                  <a:lnTo>
                    <a:pt x="7148" y="208162"/>
                  </a:lnTo>
                  <a:lnTo>
                    <a:pt x="4766" y="210212"/>
                  </a:lnTo>
                  <a:lnTo>
                    <a:pt x="3177" y="212373"/>
                  </a:lnTo>
                  <a:lnTo>
                    <a:pt x="941" y="218412"/>
                  </a:lnTo>
                  <a:lnTo>
                    <a:pt x="0" y="22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SMARTPenAnnotation83"/>
            <p:cNvSpPr/>
            <p:nvPr/>
          </p:nvSpPr>
          <p:spPr>
            <a:xfrm>
              <a:off x="6607968" y="3757612"/>
              <a:ext cx="178595" cy="21432"/>
            </a:xfrm>
            <a:custGeom>
              <a:avLst/>
              <a:gdLst/>
              <a:ahLst/>
              <a:cxnLst/>
              <a:rect l="0" t="0" r="0" b="0"/>
              <a:pathLst>
                <a:path w="178595" h="21432">
                  <a:moveTo>
                    <a:pt x="0" y="21431"/>
                  </a:moveTo>
                  <a:lnTo>
                    <a:pt x="3793" y="21431"/>
                  </a:lnTo>
                  <a:lnTo>
                    <a:pt x="5704" y="20638"/>
                  </a:lnTo>
                  <a:lnTo>
                    <a:pt x="7771" y="19315"/>
                  </a:lnTo>
                  <a:lnTo>
                    <a:pt x="13001" y="15280"/>
                  </a:lnTo>
                  <a:lnTo>
                    <a:pt x="17949" y="14729"/>
                  </a:lnTo>
                  <a:lnTo>
                    <a:pt x="24646" y="14484"/>
                  </a:lnTo>
                  <a:lnTo>
                    <a:pt x="33673" y="14346"/>
                  </a:lnTo>
                  <a:lnTo>
                    <a:pt x="41688" y="14313"/>
                  </a:lnTo>
                  <a:lnTo>
                    <a:pt x="46842" y="13511"/>
                  </a:lnTo>
                  <a:lnTo>
                    <a:pt x="52660" y="12182"/>
                  </a:lnTo>
                  <a:lnTo>
                    <a:pt x="58919" y="10503"/>
                  </a:lnTo>
                  <a:lnTo>
                    <a:pt x="64679" y="9383"/>
                  </a:lnTo>
                  <a:lnTo>
                    <a:pt x="70108" y="8637"/>
                  </a:lnTo>
                  <a:lnTo>
                    <a:pt x="75313" y="8139"/>
                  </a:lnTo>
                  <a:lnTo>
                    <a:pt x="80372" y="7807"/>
                  </a:lnTo>
                  <a:lnTo>
                    <a:pt x="85331" y="7586"/>
                  </a:lnTo>
                  <a:lnTo>
                    <a:pt x="95075" y="7340"/>
                  </a:lnTo>
                  <a:lnTo>
                    <a:pt x="104698" y="7231"/>
                  </a:lnTo>
                  <a:lnTo>
                    <a:pt x="109486" y="6408"/>
                  </a:lnTo>
                  <a:lnTo>
                    <a:pt x="114266" y="5066"/>
                  </a:lnTo>
                  <a:lnTo>
                    <a:pt x="119040" y="3377"/>
                  </a:lnTo>
                  <a:lnTo>
                    <a:pt x="123016" y="2252"/>
                  </a:lnTo>
                  <a:lnTo>
                    <a:pt x="126462" y="1501"/>
                  </a:lnTo>
                  <a:lnTo>
                    <a:pt x="129551" y="1001"/>
                  </a:lnTo>
                  <a:lnTo>
                    <a:pt x="133198" y="667"/>
                  </a:lnTo>
                  <a:lnTo>
                    <a:pt x="137218" y="445"/>
                  </a:lnTo>
                  <a:lnTo>
                    <a:pt x="145123" y="198"/>
                  </a:lnTo>
                  <a:lnTo>
                    <a:pt x="154830" y="59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SMARTPenAnnotation84"/>
            <p:cNvSpPr/>
            <p:nvPr/>
          </p:nvSpPr>
          <p:spPr>
            <a:xfrm>
              <a:off x="6643687" y="3814762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7" y="6703"/>
                  </a:lnTo>
                  <a:lnTo>
                    <a:pt x="3793" y="6850"/>
                  </a:lnTo>
                  <a:lnTo>
                    <a:pt x="6497" y="6948"/>
                  </a:lnTo>
                  <a:lnTo>
                    <a:pt x="20127" y="7105"/>
                  </a:lnTo>
                  <a:lnTo>
                    <a:pt x="80023" y="7143"/>
                  </a:lnTo>
                  <a:lnTo>
                    <a:pt x="85892" y="6350"/>
                  </a:lnTo>
                  <a:lnTo>
                    <a:pt x="91393" y="5027"/>
                  </a:lnTo>
                  <a:lnTo>
                    <a:pt x="96648" y="3351"/>
                  </a:lnTo>
                  <a:lnTo>
                    <a:pt x="102532" y="2234"/>
                  </a:lnTo>
                  <a:lnTo>
                    <a:pt x="108836" y="1489"/>
                  </a:lnTo>
                  <a:lnTo>
                    <a:pt x="115419" y="993"/>
                  </a:lnTo>
                  <a:lnTo>
                    <a:pt x="121396" y="662"/>
                  </a:lnTo>
                  <a:lnTo>
                    <a:pt x="132270" y="29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SMARTPenAnnotation85"/>
            <p:cNvSpPr/>
            <p:nvPr/>
          </p:nvSpPr>
          <p:spPr>
            <a:xfrm>
              <a:off x="6896747" y="3636259"/>
              <a:ext cx="239860" cy="164217"/>
            </a:xfrm>
            <a:custGeom>
              <a:avLst/>
              <a:gdLst/>
              <a:ahLst/>
              <a:cxnLst/>
              <a:rect l="0" t="0" r="0" b="0"/>
              <a:pathLst>
                <a:path w="239860" h="164217">
                  <a:moveTo>
                    <a:pt x="4115" y="49916"/>
                  </a:moveTo>
                  <a:lnTo>
                    <a:pt x="4115" y="46123"/>
                  </a:lnTo>
                  <a:lnTo>
                    <a:pt x="3321" y="45006"/>
                  </a:lnTo>
                  <a:lnTo>
                    <a:pt x="1999" y="44261"/>
                  </a:lnTo>
                  <a:lnTo>
                    <a:pt x="322" y="43765"/>
                  </a:lnTo>
                  <a:lnTo>
                    <a:pt x="0" y="43434"/>
                  </a:lnTo>
                  <a:lnTo>
                    <a:pt x="577" y="43213"/>
                  </a:lnTo>
                  <a:lnTo>
                    <a:pt x="1756" y="43066"/>
                  </a:lnTo>
                  <a:lnTo>
                    <a:pt x="2543" y="42174"/>
                  </a:lnTo>
                  <a:lnTo>
                    <a:pt x="3067" y="40786"/>
                  </a:lnTo>
                  <a:lnTo>
                    <a:pt x="3649" y="37127"/>
                  </a:lnTo>
                  <a:lnTo>
                    <a:pt x="3908" y="32855"/>
                  </a:lnTo>
                  <a:lnTo>
                    <a:pt x="4771" y="30604"/>
                  </a:lnTo>
                  <a:lnTo>
                    <a:pt x="7846" y="25987"/>
                  </a:lnTo>
                  <a:lnTo>
                    <a:pt x="11378" y="21465"/>
                  </a:lnTo>
                  <a:lnTo>
                    <a:pt x="14752" y="17956"/>
                  </a:lnTo>
                  <a:lnTo>
                    <a:pt x="21013" y="13751"/>
                  </a:lnTo>
                  <a:lnTo>
                    <a:pt x="28294" y="10030"/>
                  </a:lnTo>
                  <a:lnTo>
                    <a:pt x="34176" y="8376"/>
                  </a:lnTo>
                  <a:lnTo>
                    <a:pt x="41552" y="7641"/>
                  </a:lnTo>
                  <a:lnTo>
                    <a:pt x="45742" y="7445"/>
                  </a:lnTo>
                  <a:lnTo>
                    <a:pt x="49329" y="6520"/>
                  </a:lnTo>
                  <a:lnTo>
                    <a:pt x="55430" y="3377"/>
                  </a:lnTo>
                  <a:lnTo>
                    <a:pt x="60789" y="1450"/>
                  </a:lnTo>
                  <a:lnTo>
                    <a:pt x="68268" y="366"/>
                  </a:lnTo>
                  <a:lnTo>
                    <a:pt x="73902" y="112"/>
                  </a:lnTo>
                  <a:lnTo>
                    <a:pt x="81699" y="0"/>
                  </a:lnTo>
                  <a:lnTo>
                    <a:pt x="85206" y="763"/>
                  </a:lnTo>
                  <a:lnTo>
                    <a:pt x="93935" y="4837"/>
                  </a:lnTo>
                  <a:lnTo>
                    <a:pt x="99068" y="6068"/>
                  </a:lnTo>
                  <a:lnTo>
                    <a:pt x="100755" y="7190"/>
                  </a:lnTo>
                  <a:lnTo>
                    <a:pt x="101879" y="8732"/>
                  </a:lnTo>
                  <a:lnTo>
                    <a:pt x="102628" y="10554"/>
                  </a:lnTo>
                  <a:lnTo>
                    <a:pt x="103921" y="11768"/>
                  </a:lnTo>
                  <a:lnTo>
                    <a:pt x="105578" y="12577"/>
                  </a:lnTo>
                  <a:lnTo>
                    <a:pt x="107475" y="13117"/>
                  </a:lnTo>
                  <a:lnTo>
                    <a:pt x="108741" y="14271"/>
                  </a:lnTo>
                  <a:lnTo>
                    <a:pt x="109585" y="15834"/>
                  </a:lnTo>
                  <a:lnTo>
                    <a:pt x="110147" y="17669"/>
                  </a:lnTo>
                  <a:lnTo>
                    <a:pt x="112888" y="21825"/>
                  </a:lnTo>
                  <a:lnTo>
                    <a:pt x="114731" y="24045"/>
                  </a:lnTo>
                  <a:lnTo>
                    <a:pt x="115165" y="27112"/>
                  </a:lnTo>
                  <a:lnTo>
                    <a:pt x="114661" y="30745"/>
                  </a:lnTo>
                  <a:lnTo>
                    <a:pt x="113531" y="34754"/>
                  </a:lnTo>
                  <a:lnTo>
                    <a:pt x="112777" y="38220"/>
                  </a:lnTo>
                  <a:lnTo>
                    <a:pt x="112276" y="41325"/>
                  </a:lnTo>
                  <a:lnTo>
                    <a:pt x="111941" y="44188"/>
                  </a:lnTo>
                  <a:lnTo>
                    <a:pt x="110924" y="46891"/>
                  </a:lnTo>
                  <a:lnTo>
                    <a:pt x="107677" y="52011"/>
                  </a:lnTo>
                  <a:lnTo>
                    <a:pt x="104907" y="55281"/>
                  </a:lnTo>
                  <a:lnTo>
                    <a:pt x="101472" y="59049"/>
                  </a:lnTo>
                  <a:lnTo>
                    <a:pt x="97595" y="63148"/>
                  </a:lnTo>
                  <a:lnTo>
                    <a:pt x="94216" y="67469"/>
                  </a:lnTo>
                  <a:lnTo>
                    <a:pt x="91170" y="71936"/>
                  </a:lnTo>
                  <a:lnTo>
                    <a:pt x="88346" y="76502"/>
                  </a:lnTo>
                  <a:lnTo>
                    <a:pt x="76786" y="94305"/>
                  </a:lnTo>
                  <a:lnTo>
                    <a:pt x="73200" y="99353"/>
                  </a:lnTo>
                  <a:lnTo>
                    <a:pt x="70015" y="103511"/>
                  </a:lnTo>
                  <a:lnTo>
                    <a:pt x="67098" y="107077"/>
                  </a:lnTo>
                  <a:lnTo>
                    <a:pt x="64360" y="111042"/>
                  </a:lnTo>
                  <a:lnTo>
                    <a:pt x="61741" y="115273"/>
                  </a:lnTo>
                  <a:lnTo>
                    <a:pt x="59201" y="119681"/>
                  </a:lnTo>
                  <a:lnTo>
                    <a:pt x="56714" y="123413"/>
                  </a:lnTo>
                  <a:lnTo>
                    <a:pt x="54262" y="126695"/>
                  </a:lnTo>
                  <a:lnTo>
                    <a:pt x="51834" y="129677"/>
                  </a:lnTo>
                  <a:lnTo>
                    <a:pt x="49422" y="132459"/>
                  </a:lnTo>
                  <a:lnTo>
                    <a:pt x="47019" y="135107"/>
                  </a:lnTo>
                  <a:lnTo>
                    <a:pt x="42234" y="140166"/>
                  </a:lnTo>
                  <a:lnTo>
                    <a:pt x="37461" y="145060"/>
                  </a:lnTo>
                  <a:lnTo>
                    <a:pt x="35870" y="147477"/>
                  </a:lnTo>
                  <a:lnTo>
                    <a:pt x="34104" y="152278"/>
                  </a:lnTo>
                  <a:lnTo>
                    <a:pt x="33109" y="155652"/>
                  </a:lnTo>
                  <a:lnTo>
                    <a:pt x="33763" y="156125"/>
                  </a:lnTo>
                  <a:lnTo>
                    <a:pt x="36607" y="156651"/>
                  </a:lnTo>
                  <a:lnTo>
                    <a:pt x="40516" y="159001"/>
                  </a:lnTo>
                  <a:lnTo>
                    <a:pt x="42669" y="160740"/>
                  </a:lnTo>
                  <a:lnTo>
                    <a:pt x="44899" y="161898"/>
                  </a:lnTo>
                  <a:lnTo>
                    <a:pt x="49494" y="163186"/>
                  </a:lnTo>
                  <a:lnTo>
                    <a:pt x="56543" y="163910"/>
                  </a:lnTo>
                  <a:lnTo>
                    <a:pt x="63659" y="164125"/>
                  </a:lnTo>
                  <a:lnTo>
                    <a:pt x="119863" y="164215"/>
                  </a:lnTo>
                  <a:lnTo>
                    <a:pt x="125731" y="163421"/>
                  </a:lnTo>
                  <a:lnTo>
                    <a:pt x="131230" y="162099"/>
                  </a:lnTo>
                  <a:lnTo>
                    <a:pt x="136483" y="160423"/>
                  </a:lnTo>
                  <a:lnTo>
                    <a:pt x="142367" y="159306"/>
                  </a:lnTo>
                  <a:lnTo>
                    <a:pt x="148671" y="158561"/>
                  </a:lnTo>
                  <a:lnTo>
                    <a:pt x="155255" y="158065"/>
                  </a:lnTo>
                  <a:lnTo>
                    <a:pt x="161231" y="158527"/>
                  </a:lnTo>
                  <a:lnTo>
                    <a:pt x="166803" y="159630"/>
                  </a:lnTo>
                  <a:lnTo>
                    <a:pt x="172105" y="161159"/>
                  </a:lnTo>
                  <a:lnTo>
                    <a:pt x="178021" y="162178"/>
                  </a:lnTo>
                  <a:lnTo>
                    <a:pt x="184346" y="162857"/>
                  </a:lnTo>
                  <a:lnTo>
                    <a:pt x="196137" y="163612"/>
                  </a:lnTo>
                  <a:lnTo>
                    <a:pt x="204023" y="163947"/>
                  </a:lnTo>
                  <a:lnTo>
                    <a:pt x="216717" y="164136"/>
                  </a:lnTo>
                  <a:lnTo>
                    <a:pt x="239859" y="1642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SMARTPenAnnotation86"/>
            <p:cNvSpPr/>
            <p:nvPr/>
          </p:nvSpPr>
          <p:spPr>
            <a:xfrm>
              <a:off x="6150768" y="3521877"/>
              <a:ext cx="1042870" cy="549737"/>
            </a:xfrm>
            <a:custGeom>
              <a:avLst/>
              <a:gdLst/>
              <a:ahLst/>
              <a:cxnLst/>
              <a:rect l="0" t="0" r="0" b="0"/>
              <a:pathLst>
                <a:path w="1042870" h="549737">
                  <a:moveTo>
                    <a:pt x="0" y="142866"/>
                  </a:moveTo>
                  <a:lnTo>
                    <a:pt x="0" y="163451"/>
                  </a:lnTo>
                  <a:lnTo>
                    <a:pt x="2117" y="172124"/>
                  </a:lnTo>
                  <a:lnTo>
                    <a:pt x="3793" y="176659"/>
                  </a:lnTo>
                  <a:lnTo>
                    <a:pt x="5655" y="188048"/>
                  </a:lnTo>
                  <a:lnTo>
                    <a:pt x="6482" y="201047"/>
                  </a:lnTo>
                  <a:lnTo>
                    <a:pt x="6850" y="214762"/>
                  </a:lnTo>
                  <a:lnTo>
                    <a:pt x="9130" y="228795"/>
                  </a:lnTo>
                  <a:lnTo>
                    <a:pt x="11996" y="243763"/>
                  </a:lnTo>
                  <a:lnTo>
                    <a:pt x="12760" y="252199"/>
                  </a:lnTo>
                  <a:lnTo>
                    <a:pt x="13608" y="269246"/>
                  </a:lnTo>
                  <a:lnTo>
                    <a:pt x="13986" y="284760"/>
                  </a:lnTo>
                  <a:lnTo>
                    <a:pt x="14198" y="310674"/>
                  </a:lnTo>
                  <a:lnTo>
                    <a:pt x="12132" y="326985"/>
                  </a:lnTo>
                  <a:lnTo>
                    <a:pt x="9361" y="342965"/>
                  </a:lnTo>
                  <a:lnTo>
                    <a:pt x="8622" y="351672"/>
                  </a:lnTo>
                  <a:lnTo>
                    <a:pt x="8129" y="360652"/>
                  </a:lnTo>
                  <a:lnTo>
                    <a:pt x="7582" y="376978"/>
                  </a:lnTo>
                  <a:lnTo>
                    <a:pt x="7231" y="410655"/>
                  </a:lnTo>
                  <a:lnTo>
                    <a:pt x="5066" y="426983"/>
                  </a:lnTo>
                  <a:lnTo>
                    <a:pt x="2252" y="441384"/>
                  </a:lnTo>
                  <a:lnTo>
                    <a:pt x="1001" y="453076"/>
                  </a:lnTo>
                  <a:lnTo>
                    <a:pt x="445" y="465681"/>
                  </a:lnTo>
                  <a:lnTo>
                    <a:pt x="88" y="489383"/>
                  </a:lnTo>
                  <a:lnTo>
                    <a:pt x="27" y="500685"/>
                  </a:lnTo>
                  <a:lnTo>
                    <a:pt x="2128" y="508537"/>
                  </a:lnTo>
                  <a:lnTo>
                    <a:pt x="5658" y="519765"/>
                  </a:lnTo>
                  <a:lnTo>
                    <a:pt x="6153" y="522719"/>
                  </a:lnTo>
                  <a:lnTo>
                    <a:pt x="8821" y="528119"/>
                  </a:lnTo>
                  <a:lnTo>
                    <a:pt x="10643" y="530670"/>
                  </a:lnTo>
                  <a:lnTo>
                    <a:pt x="12651" y="532371"/>
                  </a:lnTo>
                  <a:lnTo>
                    <a:pt x="14784" y="533505"/>
                  </a:lnTo>
                  <a:lnTo>
                    <a:pt x="17000" y="534261"/>
                  </a:lnTo>
                  <a:lnTo>
                    <a:pt x="21579" y="537217"/>
                  </a:lnTo>
                  <a:lnTo>
                    <a:pt x="23911" y="539117"/>
                  </a:lnTo>
                  <a:lnTo>
                    <a:pt x="26259" y="540383"/>
                  </a:lnTo>
                  <a:lnTo>
                    <a:pt x="46190" y="547604"/>
                  </a:lnTo>
                  <a:lnTo>
                    <a:pt x="64481" y="549575"/>
                  </a:lnTo>
                  <a:lnTo>
                    <a:pt x="69181" y="549736"/>
                  </a:lnTo>
                  <a:lnTo>
                    <a:pt x="98540" y="544363"/>
                  </a:lnTo>
                  <a:lnTo>
                    <a:pt x="126356" y="539410"/>
                  </a:lnTo>
                  <a:lnTo>
                    <a:pt x="161631" y="535697"/>
                  </a:lnTo>
                  <a:lnTo>
                    <a:pt x="185739" y="530282"/>
                  </a:lnTo>
                  <a:lnTo>
                    <a:pt x="259650" y="511932"/>
                  </a:lnTo>
                  <a:lnTo>
                    <a:pt x="291951" y="508600"/>
                  </a:lnTo>
                  <a:lnTo>
                    <a:pt x="314965" y="505704"/>
                  </a:lnTo>
                  <a:lnTo>
                    <a:pt x="337628" y="501771"/>
                  </a:lnTo>
                  <a:lnTo>
                    <a:pt x="426549" y="483359"/>
                  </a:lnTo>
                  <a:lnTo>
                    <a:pt x="450193" y="480728"/>
                  </a:lnTo>
                  <a:lnTo>
                    <a:pt x="474723" y="478765"/>
                  </a:lnTo>
                  <a:lnTo>
                    <a:pt x="501501" y="475246"/>
                  </a:lnTo>
                  <a:lnTo>
                    <a:pt x="527160" y="471037"/>
                  </a:lnTo>
                  <a:lnTo>
                    <a:pt x="551794" y="467314"/>
                  </a:lnTo>
                  <a:lnTo>
                    <a:pt x="575971" y="465659"/>
                  </a:lnTo>
                  <a:lnTo>
                    <a:pt x="599946" y="462807"/>
                  </a:lnTo>
                  <a:lnTo>
                    <a:pt x="623830" y="458893"/>
                  </a:lnTo>
                  <a:lnTo>
                    <a:pt x="647675" y="454508"/>
                  </a:lnTo>
                  <a:lnTo>
                    <a:pt x="671501" y="452030"/>
                  </a:lnTo>
                  <a:lnTo>
                    <a:pt x="695321" y="450929"/>
                  </a:lnTo>
                  <a:lnTo>
                    <a:pt x="731042" y="450309"/>
                  </a:lnTo>
                  <a:lnTo>
                    <a:pt x="965275" y="450048"/>
                  </a:lnTo>
                  <a:lnTo>
                    <a:pt x="976963" y="447931"/>
                  </a:lnTo>
                  <a:lnTo>
                    <a:pt x="987450" y="445138"/>
                  </a:lnTo>
                  <a:lnTo>
                    <a:pt x="1001485" y="442772"/>
                  </a:lnTo>
                  <a:lnTo>
                    <a:pt x="1011817" y="438190"/>
                  </a:lnTo>
                  <a:lnTo>
                    <a:pt x="1020138" y="436841"/>
                  </a:lnTo>
                  <a:lnTo>
                    <a:pt x="1022992" y="435686"/>
                  </a:lnTo>
                  <a:lnTo>
                    <a:pt x="1024895" y="434124"/>
                  </a:lnTo>
                  <a:lnTo>
                    <a:pt x="1036137" y="419212"/>
                  </a:lnTo>
                  <a:lnTo>
                    <a:pt x="1039943" y="411737"/>
                  </a:lnTo>
                  <a:lnTo>
                    <a:pt x="1041634" y="405768"/>
                  </a:lnTo>
                  <a:lnTo>
                    <a:pt x="1042720" y="389766"/>
                  </a:lnTo>
                  <a:lnTo>
                    <a:pt x="1042869" y="380658"/>
                  </a:lnTo>
                  <a:lnTo>
                    <a:pt x="1040819" y="369202"/>
                  </a:lnTo>
                  <a:lnTo>
                    <a:pt x="1038055" y="356966"/>
                  </a:lnTo>
                  <a:lnTo>
                    <a:pt x="1036499" y="340359"/>
                  </a:lnTo>
                  <a:lnTo>
                    <a:pt x="1036135" y="327478"/>
                  </a:lnTo>
                  <a:lnTo>
                    <a:pt x="1033857" y="313816"/>
                  </a:lnTo>
                  <a:lnTo>
                    <a:pt x="1030992" y="299013"/>
                  </a:lnTo>
                  <a:lnTo>
                    <a:pt x="1029719" y="281850"/>
                  </a:lnTo>
                  <a:lnTo>
                    <a:pt x="1029153" y="265755"/>
                  </a:lnTo>
                  <a:lnTo>
                    <a:pt x="1028789" y="236021"/>
                  </a:lnTo>
                  <a:lnTo>
                    <a:pt x="1028708" y="192898"/>
                  </a:lnTo>
                  <a:lnTo>
                    <a:pt x="1026587" y="178596"/>
                  </a:lnTo>
                  <a:lnTo>
                    <a:pt x="1023792" y="164303"/>
                  </a:lnTo>
                  <a:lnTo>
                    <a:pt x="1022550" y="150012"/>
                  </a:lnTo>
                  <a:lnTo>
                    <a:pt x="1021998" y="135723"/>
                  </a:lnTo>
                  <a:lnTo>
                    <a:pt x="1021643" y="110940"/>
                  </a:lnTo>
                  <a:lnTo>
                    <a:pt x="1021559" y="59853"/>
                  </a:lnTo>
                  <a:lnTo>
                    <a:pt x="1020764" y="55774"/>
                  </a:lnTo>
                  <a:lnTo>
                    <a:pt x="1016647" y="45447"/>
                  </a:lnTo>
                  <a:lnTo>
                    <a:pt x="1015406" y="37127"/>
                  </a:lnTo>
                  <a:lnTo>
                    <a:pt x="1013487" y="33480"/>
                  </a:lnTo>
                  <a:lnTo>
                    <a:pt x="996598" y="16882"/>
                  </a:lnTo>
                  <a:lnTo>
                    <a:pt x="994588" y="11996"/>
                  </a:lnTo>
                  <a:lnTo>
                    <a:pt x="992466" y="10376"/>
                  </a:lnTo>
                  <a:lnTo>
                    <a:pt x="989462" y="9296"/>
                  </a:lnTo>
                  <a:lnTo>
                    <a:pt x="981892" y="7302"/>
                  </a:lnTo>
                  <a:lnTo>
                    <a:pt x="968705" y="2510"/>
                  </a:lnTo>
                  <a:lnTo>
                    <a:pt x="947911" y="489"/>
                  </a:lnTo>
                  <a:lnTo>
                    <a:pt x="919019" y="57"/>
                  </a:lnTo>
                  <a:lnTo>
                    <a:pt x="881701" y="0"/>
                  </a:lnTo>
                  <a:lnTo>
                    <a:pt x="841244" y="5647"/>
                  </a:lnTo>
                  <a:lnTo>
                    <a:pt x="811762" y="6694"/>
                  </a:lnTo>
                  <a:lnTo>
                    <a:pt x="782125" y="9121"/>
                  </a:lnTo>
                  <a:lnTo>
                    <a:pt x="708979" y="23920"/>
                  </a:lnTo>
                  <a:lnTo>
                    <a:pt x="685519" y="26501"/>
                  </a:lnTo>
                  <a:lnTo>
                    <a:pt x="661863" y="28442"/>
                  </a:lnTo>
                  <a:lnTo>
                    <a:pt x="638120" y="31951"/>
                  </a:lnTo>
                  <a:lnTo>
                    <a:pt x="585630" y="40671"/>
                  </a:lnTo>
                  <a:lnTo>
                    <a:pt x="484451" y="59530"/>
                  </a:lnTo>
                  <a:lnTo>
                    <a:pt x="458729" y="62172"/>
                  </a:lnTo>
                  <a:lnTo>
                    <a:pt x="434067" y="64140"/>
                  </a:lnTo>
                  <a:lnTo>
                    <a:pt x="409878" y="67660"/>
                  </a:lnTo>
                  <a:lnTo>
                    <a:pt x="370153" y="74105"/>
                  </a:lnTo>
                  <a:lnTo>
                    <a:pt x="344429" y="76587"/>
                  </a:lnTo>
                  <a:lnTo>
                    <a:pt x="320561" y="78484"/>
                  </a:lnTo>
                  <a:lnTo>
                    <a:pt x="288480" y="83220"/>
                  </a:lnTo>
                  <a:lnTo>
                    <a:pt x="265797" y="84607"/>
                  </a:lnTo>
                  <a:lnTo>
                    <a:pt x="242486" y="85223"/>
                  </a:lnTo>
                  <a:lnTo>
                    <a:pt x="21432" y="857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4x + 2y = 40</a:t>
            </a:r>
            <a:br>
              <a:rPr lang="es-ES" dirty="0"/>
            </a:br>
            <a:r>
              <a:rPr lang="es-ES" dirty="0" smtClean="0"/>
              <a:t>5x </a:t>
            </a:r>
            <a:r>
              <a:rPr lang="es-ES" dirty="0"/>
              <a:t>- 2y = 14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34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/>
              <a:t>4x + 4y = - </a:t>
            </a:r>
            <a:r>
              <a:rPr lang="es-ES" dirty="0" smtClean="0"/>
              <a:t>24</a:t>
            </a:r>
            <a:br>
              <a:rPr lang="es-ES" dirty="0" smtClean="0"/>
            </a:br>
            <a:r>
              <a:rPr lang="es-ES" dirty="0" smtClean="0"/>
              <a:t>4x </a:t>
            </a:r>
            <a:r>
              <a:rPr lang="es-ES" dirty="0"/>
              <a:t>- y = 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97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C1304" mc:Ignorable=""/>
      </a:dk2>
      <a:lt2>
        <a:srgbClr xmlns:mc="http://schemas.openxmlformats.org/markup-compatibility/2006" xmlns:a14="http://schemas.microsoft.com/office/drawing/2010/main" val="FFFEE6" mc:Ignorable=""/>
      </a:lt2>
      <a:accent1>
        <a:srgbClr xmlns:mc="http://schemas.openxmlformats.org/markup-compatibility/2006" xmlns:a14="http://schemas.microsoft.com/office/drawing/2010/main" val="A63212" mc:Ignorable=""/>
      </a:accent1>
      <a:accent2>
        <a:srgbClr xmlns:mc="http://schemas.openxmlformats.org/markup-compatibility/2006" xmlns:a14="http://schemas.microsoft.com/office/drawing/2010/main" val="E68230" mc:Ignorable=""/>
      </a:accent2>
      <a:accent3>
        <a:srgbClr xmlns:mc="http://schemas.openxmlformats.org/markup-compatibility/2006" xmlns:a14="http://schemas.microsoft.com/office/drawing/2010/main" val="9BB05E" mc:Ignorable=""/>
      </a:accent3>
      <a:accent4>
        <a:srgbClr xmlns:mc="http://schemas.openxmlformats.org/markup-compatibility/2006" xmlns:a14="http://schemas.microsoft.com/office/drawing/2010/main" val="6B9BC7" mc:Ignorable=""/>
      </a:accent4>
      <a:accent5>
        <a:srgbClr xmlns:mc="http://schemas.openxmlformats.org/markup-compatibility/2006" xmlns:a14="http://schemas.microsoft.com/office/drawing/2010/main" val="4E66B2" mc:Ignorable=""/>
      </a:accent5>
      <a:accent6>
        <a:srgbClr xmlns:mc="http://schemas.openxmlformats.org/markup-compatibility/2006" xmlns:a14="http://schemas.microsoft.com/office/drawing/2010/main" val="8976AC" mc:Ignorable=""/>
      </a:accent6>
      <a:hlink>
        <a:srgbClr xmlns:mc="http://schemas.openxmlformats.org/markup-compatibility/2006" xmlns:a14="http://schemas.microsoft.com/office/drawing/2010/main" val="942408" mc:Ignorable=""/>
      </a:hlink>
      <a:folHlink>
        <a:srgbClr xmlns:mc="http://schemas.openxmlformats.org/markup-compatibility/2006" xmlns:a14="http://schemas.microsoft.com/office/drawing/2010/main" val="B34F17" mc:Ignorable="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xmlns:mc="http://schemas.openxmlformats.org/markup-compatibility/2006" xmlns:a14="http://schemas.microsoft.com/office/drawing/2010/main" val="000000" mc:Ignorable="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xmlns:mc="http://schemas.openxmlformats.org/markup-compatibility/2006" xmlns:a14="http://schemas.microsoft.com/office/drawing/2010/main" val="000000" mc:Ignorable="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</Template>
  <TotalTime>270</TotalTime>
  <Words>123</Words>
  <Application>Microsoft Office PowerPoint</Application>
  <PresentationFormat>On-screen Show (16:10)</PresentationFormat>
  <Paragraphs>30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Sketchbook</vt:lpstr>
      <vt:lpstr>Solving systems of equations algebraically: Elimination Method</vt:lpstr>
      <vt:lpstr>Objectives</vt:lpstr>
      <vt:lpstr>The Addition/Elimination Method</vt:lpstr>
      <vt:lpstr>3x + 2y = 1 - 3x + 3y = 24</vt:lpstr>
      <vt:lpstr>- 2x - 4y = 30 2x - 5y = 51</vt:lpstr>
      <vt:lpstr>3x - 3y = - 12 3x + y = 16</vt:lpstr>
      <vt:lpstr>2x + 4y = 28 - 4x + 2y = 4</vt:lpstr>
      <vt:lpstr>4x + 2y = 40 5x - 2y = 14 </vt:lpstr>
      <vt:lpstr>4x + 4y = - 24 4x - y = 21 </vt:lpstr>
      <vt:lpstr>x + 2y = 23 2x + 2y = 28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systems of equations algebraically</dc:title>
  <dc:creator>Ameena</dc:creator>
  <cp:lastModifiedBy>Ameena</cp:lastModifiedBy>
  <cp:revision>21</cp:revision>
  <dcterms:created xsi:type="dcterms:W3CDTF">2009-10-12T15:32:36Z</dcterms:created>
  <dcterms:modified xsi:type="dcterms:W3CDTF">2010-01-25T19:06:23Z</dcterms:modified>
</cp:coreProperties>
</file>